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72" r:id="rId4"/>
    <p:sldId id="274" r:id="rId5"/>
    <p:sldId id="275" r:id="rId6"/>
    <p:sldId id="273" r:id="rId7"/>
    <p:sldId id="281" r:id="rId8"/>
    <p:sldId id="260" r:id="rId9"/>
    <p:sldId id="307" r:id="rId10"/>
    <p:sldId id="308" r:id="rId11"/>
    <p:sldId id="312" r:id="rId12"/>
    <p:sldId id="271" r:id="rId13"/>
    <p:sldId id="313" r:id="rId14"/>
    <p:sldId id="285" r:id="rId15"/>
    <p:sldId id="286" r:id="rId16"/>
    <p:sldId id="314" r:id="rId17"/>
    <p:sldId id="282" r:id="rId18"/>
    <p:sldId id="283" r:id="rId19"/>
    <p:sldId id="280" r:id="rId20"/>
    <p:sldId id="284" r:id="rId21"/>
    <p:sldId id="279" r:id="rId22"/>
    <p:sldId id="278" r:id="rId23"/>
    <p:sldId id="287" r:id="rId24"/>
    <p:sldId id="288" r:id="rId25"/>
    <p:sldId id="291" r:id="rId26"/>
    <p:sldId id="292" r:id="rId27"/>
    <p:sldId id="290" r:id="rId28"/>
    <p:sldId id="294" r:id="rId29"/>
    <p:sldId id="315" r:id="rId30"/>
    <p:sldId id="316" r:id="rId31"/>
    <p:sldId id="317" r:id="rId32"/>
    <p:sldId id="318" r:id="rId33"/>
    <p:sldId id="295" r:id="rId34"/>
    <p:sldId id="296" r:id="rId35"/>
    <p:sldId id="320" r:id="rId36"/>
    <p:sldId id="323" r:id="rId37"/>
    <p:sldId id="321" r:id="rId38"/>
    <p:sldId id="324" r:id="rId39"/>
    <p:sldId id="325" r:id="rId40"/>
    <p:sldId id="319" r:id="rId41"/>
    <p:sldId id="289" r:id="rId42"/>
    <p:sldId id="301" r:id="rId43"/>
    <p:sldId id="309" r:id="rId44"/>
    <p:sldId id="310" r:id="rId45"/>
    <p:sldId id="311" r:id="rId46"/>
    <p:sldId id="300" r:id="rId47"/>
    <p:sldId id="297" r:id="rId48"/>
    <p:sldId id="298" r:id="rId49"/>
    <p:sldId id="299" r:id="rId5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9DE3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A1E3C5-1BF1-42BA-9028-06E06F78C747}" v="3122" dt="2022-10-02T07:03:51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559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Basla" userId="3d983346-050d-4a89-98d9-03dd53af11dd" providerId="ADAL" clId="{2083EFA6-AE54-4B38-9205-4902AA07E773}"/>
    <pc:docChg chg="undo custSel addSld delSld modSld sldOrd">
      <pc:chgData name="Roberto Basla" userId="3d983346-050d-4a89-98d9-03dd53af11dd" providerId="ADAL" clId="{2083EFA6-AE54-4B38-9205-4902AA07E773}" dt="2022-05-16T20:00:48.735" v="149" actId="2890"/>
      <pc:docMkLst>
        <pc:docMk/>
      </pc:docMkLst>
      <pc:sldChg chg="modSp mod">
        <pc:chgData name="Roberto Basla" userId="3d983346-050d-4a89-98d9-03dd53af11dd" providerId="ADAL" clId="{2083EFA6-AE54-4B38-9205-4902AA07E773}" dt="2022-04-22T06:45:19.033" v="55" actId="20577"/>
        <pc:sldMkLst>
          <pc:docMk/>
          <pc:sldMk cId="3545203514" sldId="256"/>
        </pc:sldMkLst>
        <pc:spChg chg="mod">
          <ac:chgData name="Roberto Basla" userId="3d983346-050d-4a89-98d9-03dd53af11dd" providerId="ADAL" clId="{2083EFA6-AE54-4B38-9205-4902AA07E773}" dt="2022-04-22T06:45:19.033" v="55" actId="20577"/>
          <ac:spMkLst>
            <pc:docMk/>
            <pc:sldMk cId="3545203514" sldId="256"/>
            <ac:spMk id="2" creationId="{B9BA4EF2-D4C2-4BD2-9FD0-EC4A062C2A77}"/>
          </ac:spMkLst>
        </pc:spChg>
      </pc:sldChg>
      <pc:sldChg chg="modSp mod">
        <pc:chgData name="Roberto Basla" userId="3d983346-050d-4a89-98d9-03dd53af11dd" providerId="ADAL" clId="{2083EFA6-AE54-4B38-9205-4902AA07E773}" dt="2022-04-22T06:45:43.494" v="89" actId="20577"/>
        <pc:sldMkLst>
          <pc:docMk/>
          <pc:sldMk cId="1494034127" sldId="257"/>
        </pc:sldMkLst>
        <pc:spChg chg="mod">
          <ac:chgData name="Roberto Basla" userId="3d983346-050d-4a89-98d9-03dd53af11dd" providerId="ADAL" clId="{2083EFA6-AE54-4B38-9205-4902AA07E773}" dt="2022-04-22T06:45:26.671" v="67" actId="20577"/>
          <ac:spMkLst>
            <pc:docMk/>
            <pc:sldMk cId="1494034127" sldId="257"/>
            <ac:spMk id="2" creationId="{ADEFF60E-A079-4A42-BDDD-C0F2E6ABBC0F}"/>
          </ac:spMkLst>
        </pc:spChg>
        <pc:spChg chg="mod">
          <ac:chgData name="Roberto Basla" userId="3d983346-050d-4a89-98d9-03dd53af11dd" providerId="ADAL" clId="{2083EFA6-AE54-4B38-9205-4902AA07E773}" dt="2022-04-22T06:45:43.494" v="89" actId="20577"/>
          <ac:spMkLst>
            <pc:docMk/>
            <pc:sldMk cId="1494034127" sldId="257"/>
            <ac:spMk id="3" creationId="{09F01B90-CA1E-48E2-9654-6B346D461AC3}"/>
          </ac:spMkLst>
        </pc:spChg>
      </pc:sldChg>
      <pc:sldChg chg="del">
        <pc:chgData name="Roberto Basla" userId="3d983346-050d-4a89-98d9-03dd53af11dd" providerId="ADAL" clId="{2083EFA6-AE54-4B38-9205-4902AA07E773}" dt="2022-04-22T06:46:36.889" v="139" actId="47"/>
        <pc:sldMkLst>
          <pc:docMk/>
          <pc:sldMk cId="3132932690" sldId="258"/>
        </pc:sldMkLst>
      </pc:sldChg>
      <pc:sldChg chg="del">
        <pc:chgData name="Roberto Basla" userId="3d983346-050d-4a89-98d9-03dd53af11dd" providerId="ADAL" clId="{2083EFA6-AE54-4B38-9205-4902AA07E773}" dt="2022-04-22T06:45:51.478" v="90" actId="47"/>
        <pc:sldMkLst>
          <pc:docMk/>
          <pc:sldMk cId="2286932237" sldId="259"/>
        </pc:sldMkLst>
      </pc:sldChg>
      <pc:sldChg chg="modSp mod">
        <pc:chgData name="Roberto Basla" userId="3d983346-050d-4a89-98d9-03dd53af11dd" providerId="ADAL" clId="{2083EFA6-AE54-4B38-9205-4902AA07E773}" dt="2022-04-22T06:46:10.416" v="118" actId="20577"/>
        <pc:sldMkLst>
          <pc:docMk/>
          <pc:sldMk cId="2442764897" sldId="260"/>
        </pc:sldMkLst>
        <pc:spChg chg="mod">
          <ac:chgData name="Roberto Basla" userId="3d983346-050d-4a89-98d9-03dd53af11dd" providerId="ADAL" clId="{2083EFA6-AE54-4B38-9205-4902AA07E773}" dt="2022-04-22T06:45:55.918" v="100" actId="20577"/>
          <ac:spMkLst>
            <pc:docMk/>
            <pc:sldMk cId="2442764897" sldId="260"/>
            <ac:spMk id="2" creationId="{F3E8D832-E294-4A98-A6F1-34D3DDE49792}"/>
          </ac:spMkLst>
        </pc:spChg>
        <pc:spChg chg="mod">
          <ac:chgData name="Roberto Basla" userId="3d983346-050d-4a89-98d9-03dd53af11dd" providerId="ADAL" clId="{2083EFA6-AE54-4B38-9205-4902AA07E773}" dt="2022-04-22T06:46:10.416" v="118" actId="20577"/>
          <ac:spMkLst>
            <pc:docMk/>
            <pc:sldMk cId="2442764897" sldId="260"/>
            <ac:spMk id="3" creationId="{71271BF5-79AC-46B0-B66E-2E2360742B4F}"/>
          </ac:spMkLst>
        </pc:spChg>
      </pc:sldChg>
      <pc:sldChg chg="del">
        <pc:chgData name="Roberto Basla" userId="3d983346-050d-4a89-98d9-03dd53af11dd" providerId="ADAL" clId="{2083EFA6-AE54-4B38-9205-4902AA07E773}" dt="2022-04-22T06:46:13.582" v="119" actId="47"/>
        <pc:sldMkLst>
          <pc:docMk/>
          <pc:sldMk cId="311431348" sldId="262"/>
        </pc:sldMkLst>
      </pc:sldChg>
      <pc:sldChg chg="del">
        <pc:chgData name="Roberto Basla" userId="3d983346-050d-4a89-98d9-03dd53af11dd" providerId="ADAL" clId="{2083EFA6-AE54-4B38-9205-4902AA07E773}" dt="2022-04-22T06:46:30.452" v="138" actId="47"/>
        <pc:sldMkLst>
          <pc:docMk/>
          <pc:sldMk cId="784182737" sldId="263"/>
        </pc:sldMkLst>
      </pc:sldChg>
      <pc:sldChg chg="del">
        <pc:chgData name="Roberto Basla" userId="3d983346-050d-4a89-98d9-03dd53af11dd" providerId="ADAL" clId="{2083EFA6-AE54-4B38-9205-4902AA07E773}" dt="2022-04-22T06:46:36.889" v="139" actId="47"/>
        <pc:sldMkLst>
          <pc:docMk/>
          <pc:sldMk cId="1479658840" sldId="264"/>
        </pc:sldMkLst>
      </pc:sldChg>
      <pc:sldChg chg="delSp modSp mod">
        <pc:chgData name="Roberto Basla" userId="3d983346-050d-4a89-98d9-03dd53af11dd" providerId="ADAL" clId="{2083EFA6-AE54-4B38-9205-4902AA07E773}" dt="2022-04-22T06:46:26.322" v="137" actId="478"/>
        <pc:sldMkLst>
          <pc:docMk/>
          <pc:sldMk cId="2200019008" sldId="265"/>
        </pc:sldMkLst>
        <pc:spChg chg="mod">
          <ac:chgData name="Roberto Basla" userId="3d983346-050d-4a89-98d9-03dd53af11dd" providerId="ADAL" clId="{2083EFA6-AE54-4B38-9205-4902AA07E773}" dt="2022-04-22T06:46:19.485" v="130" actId="20577"/>
          <ac:spMkLst>
            <pc:docMk/>
            <pc:sldMk cId="2200019008" sldId="265"/>
            <ac:spMk id="2" creationId="{D26BAEB3-B52C-4448-AD12-A16296F07E01}"/>
          </ac:spMkLst>
        </pc:spChg>
        <pc:spChg chg="mod">
          <ac:chgData name="Roberto Basla" userId="3d983346-050d-4a89-98d9-03dd53af11dd" providerId="ADAL" clId="{2083EFA6-AE54-4B38-9205-4902AA07E773}" dt="2022-04-22T06:46:23.198" v="136" actId="20577"/>
          <ac:spMkLst>
            <pc:docMk/>
            <pc:sldMk cId="2200019008" sldId="265"/>
            <ac:spMk id="5" creationId="{47A0E712-2FEF-4F74-87FE-570907A60D0A}"/>
          </ac:spMkLst>
        </pc:spChg>
        <pc:picChg chg="del">
          <ac:chgData name="Roberto Basla" userId="3d983346-050d-4a89-98d9-03dd53af11dd" providerId="ADAL" clId="{2083EFA6-AE54-4B38-9205-4902AA07E773}" dt="2022-04-22T06:46:26.322" v="137" actId="478"/>
          <ac:picMkLst>
            <pc:docMk/>
            <pc:sldMk cId="2200019008" sldId="265"/>
            <ac:picMk id="4" creationId="{1807ABBA-C51B-439C-82E3-108EEE04AF47}"/>
          </ac:picMkLst>
        </pc:picChg>
      </pc:sldChg>
      <pc:sldChg chg="del">
        <pc:chgData name="Roberto Basla" userId="3d983346-050d-4a89-98d9-03dd53af11dd" providerId="ADAL" clId="{2083EFA6-AE54-4B38-9205-4902AA07E773}" dt="2022-04-22T06:46:36.889" v="139" actId="47"/>
        <pc:sldMkLst>
          <pc:docMk/>
          <pc:sldMk cId="2157988698" sldId="266"/>
        </pc:sldMkLst>
      </pc:sldChg>
      <pc:sldChg chg="del">
        <pc:chgData name="Roberto Basla" userId="3d983346-050d-4a89-98d9-03dd53af11dd" providerId="ADAL" clId="{2083EFA6-AE54-4B38-9205-4902AA07E773}" dt="2022-04-22T06:46:36.889" v="139" actId="47"/>
        <pc:sldMkLst>
          <pc:docMk/>
          <pc:sldMk cId="688478164" sldId="267"/>
        </pc:sldMkLst>
      </pc:sldChg>
      <pc:sldChg chg="del">
        <pc:chgData name="Roberto Basla" userId="3d983346-050d-4a89-98d9-03dd53af11dd" providerId="ADAL" clId="{2083EFA6-AE54-4B38-9205-4902AA07E773}" dt="2022-04-22T06:46:36.889" v="139" actId="47"/>
        <pc:sldMkLst>
          <pc:docMk/>
          <pc:sldMk cId="816057383" sldId="268"/>
        </pc:sldMkLst>
      </pc:sldChg>
      <pc:sldChg chg="del">
        <pc:chgData name="Roberto Basla" userId="3d983346-050d-4a89-98d9-03dd53af11dd" providerId="ADAL" clId="{2083EFA6-AE54-4B38-9205-4902AA07E773}" dt="2022-04-22T06:46:36.889" v="139" actId="47"/>
        <pc:sldMkLst>
          <pc:docMk/>
          <pc:sldMk cId="1763699190" sldId="269"/>
        </pc:sldMkLst>
      </pc:sldChg>
      <pc:sldChg chg="del">
        <pc:chgData name="Roberto Basla" userId="3d983346-050d-4a89-98d9-03dd53af11dd" providerId="ADAL" clId="{2083EFA6-AE54-4B38-9205-4902AA07E773}" dt="2022-04-22T06:46:36.889" v="139" actId="47"/>
        <pc:sldMkLst>
          <pc:docMk/>
          <pc:sldMk cId="1469630901" sldId="270"/>
        </pc:sldMkLst>
      </pc:sldChg>
      <pc:sldChg chg="addSp delSp add del ord setBg delDesignElem">
        <pc:chgData name="Roberto Basla" userId="3d983346-050d-4a89-98d9-03dd53af11dd" providerId="ADAL" clId="{2083EFA6-AE54-4B38-9205-4902AA07E773}" dt="2022-04-24T07:30:57.518" v="148"/>
        <pc:sldMkLst>
          <pc:docMk/>
          <pc:sldMk cId="2474729078" sldId="270"/>
        </pc:sldMkLst>
        <pc:spChg chg="add del">
          <ac:chgData name="Roberto Basla" userId="3d983346-050d-4a89-98d9-03dd53af11dd" providerId="ADAL" clId="{2083EFA6-AE54-4B38-9205-4902AA07E773}" dt="2022-04-24T07:30:51.386" v="145"/>
          <ac:spMkLst>
            <pc:docMk/>
            <pc:sldMk cId="2474729078" sldId="270"/>
            <ac:spMk id="8" creationId="{DBF61EA3-B236-439E-9C0B-340980D56BEE}"/>
          </ac:spMkLst>
        </pc:spChg>
        <pc:spChg chg="add del">
          <ac:chgData name="Roberto Basla" userId="3d983346-050d-4a89-98d9-03dd53af11dd" providerId="ADAL" clId="{2083EFA6-AE54-4B38-9205-4902AA07E773}" dt="2022-04-24T07:30:51.386" v="145"/>
          <ac:spMkLst>
            <pc:docMk/>
            <pc:sldMk cId="2474729078" sldId="270"/>
            <ac:spMk id="14" creationId="{E659831F-0D9A-4C63-9EBB-8435B85A440F}"/>
          </ac:spMkLst>
        </pc:spChg>
        <pc:grpChg chg="add del">
          <ac:chgData name="Roberto Basla" userId="3d983346-050d-4a89-98d9-03dd53af11dd" providerId="ADAL" clId="{2083EFA6-AE54-4B38-9205-4902AA07E773}" dt="2022-04-24T07:30:51.386" v="145"/>
          <ac:grpSpMkLst>
            <pc:docMk/>
            <pc:sldMk cId="2474729078" sldId="270"/>
            <ac:grpSpMk id="10" creationId="{28FAF094-D087-493F-8DF9-A486C2D6BBAA}"/>
          </ac:grpSpMkLst>
        </pc:grpChg>
      </pc:sldChg>
      <pc:sldChg chg="del">
        <pc:chgData name="Roberto Basla" userId="3d983346-050d-4a89-98d9-03dd53af11dd" providerId="ADAL" clId="{2083EFA6-AE54-4B38-9205-4902AA07E773}" dt="2022-04-22T06:46:36.889" v="139" actId="47"/>
        <pc:sldMkLst>
          <pc:docMk/>
          <pc:sldMk cId="364871269" sldId="271"/>
        </pc:sldMkLst>
      </pc:sldChg>
      <pc:sldChg chg="add">
        <pc:chgData name="Roberto Basla" userId="3d983346-050d-4a89-98d9-03dd53af11dd" providerId="ADAL" clId="{2083EFA6-AE54-4B38-9205-4902AA07E773}" dt="2022-05-16T20:00:48.735" v="149" actId="2890"/>
        <pc:sldMkLst>
          <pc:docMk/>
          <pc:sldMk cId="2628414692" sldId="271"/>
        </pc:sldMkLst>
      </pc:sldChg>
      <pc:sldChg chg="del">
        <pc:chgData name="Roberto Basla" userId="3d983346-050d-4a89-98d9-03dd53af11dd" providerId="ADAL" clId="{2083EFA6-AE54-4B38-9205-4902AA07E773}" dt="2022-04-22T06:46:36.889" v="139" actId="47"/>
        <pc:sldMkLst>
          <pc:docMk/>
          <pc:sldMk cId="1269651525" sldId="273"/>
        </pc:sldMkLst>
      </pc:sldChg>
      <pc:sldChg chg="del">
        <pc:chgData name="Roberto Basla" userId="3d983346-050d-4a89-98d9-03dd53af11dd" providerId="ADAL" clId="{2083EFA6-AE54-4B38-9205-4902AA07E773}" dt="2022-04-22T06:46:36.889" v="139" actId="47"/>
        <pc:sldMkLst>
          <pc:docMk/>
          <pc:sldMk cId="3188018620" sldId="274"/>
        </pc:sldMkLst>
      </pc:sldChg>
      <pc:sldChg chg="del">
        <pc:chgData name="Roberto Basla" userId="3d983346-050d-4a89-98d9-03dd53af11dd" providerId="ADAL" clId="{2083EFA6-AE54-4B38-9205-4902AA07E773}" dt="2022-04-22T06:46:36.889" v="139" actId="47"/>
        <pc:sldMkLst>
          <pc:docMk/>
          <pc:sldMk cId="64000708" sldId="275"/>
        </pc:sldMkLst>
      </pc:sldChg>
    </pc:docChg>
  </pc:docChgLst>
  <pc:docChgLst>
    <pc:chgData name="Roberto Basla" userId="3d983346-050d-4a89-98d9-03dd53af11dd" providerId="ADAL" clId="{6E484242-90FD-4A2C-83B5-741A77360434}"/>
    <pc:docChg chg="undo redo custSel delSld modSld">
      <pc:chgData name="Roberto Basla" userId="3d983346-050d-4a89-98d9-03dd53af11dd" providerId="ADAL" clId="{6E484242-90FD-4A2C-83B5-741A77360434}" dt="2022-04-08T08:58:01.064" v="354" actId="20577"/>
      <pc:docMkLst>
        <pc:docMk/>
      </pc:docMkLst>
      <pc:sldChg chg="modSp mod">
        <pc:chgData name="Roberto Basla" userId="3d983346-050d-4a89-98d9-03dd53af11dd" providerId="ADAL" clId="{6E484242-90FD-4A2C-83B5-741A77360434}" dt="2022-04-08T07:46:21.256" v="345" actId="20577"/>
        <pc:sldMkLst>
          <pc:docMk/>
          <pc:sldMk cId="2442764897" sldId="260"/>
        </pc:sldMkLst>
        <pc:spChg chg="mod">
          <ac:chgData name="Roberto Basla" userId="3d983346-050d-4a89-98d9-03dd53af11dd" providerId="ADAL" clId="{6E484242-90FD-4A2C-83B5-741A77360434}" dt="2022-04-08T07:46:21.256" v="345" actId="20577"/>
          <ac:spMkLst>
            <pc:docMk/>
            <pc:sldMk cId="2442764897" sldId="260"/>
            <ac:spMk id="3" creationId="{71271BF5-79AC-46B0-B66E-2E2360742B4F}"/>
          </ac:spMkLst>
        </pc:spChg>
      </pc:sldChg>
      <pc:sldChg chg="modSp mod">
        <pc:chgData name="Roberto Basla" userId="3d983346-050d-4a89-98d9-03dd53af11dd" providerId="ADAL" clId="{6E484242-90FD-4A2C-83B5-741A77360434}" dt="2022-04-08T07:46:16.854" v="344" actId="20577"/>
        <pc:sldMkLst>
          <pc:docMk/>
          <pc:sldMk cId="311431348" sldId="262"/>
        </pc:sldMkLst>
        <pc:spChg chg="mod">
          <ac:chgData name="Roberto Basla" userId="3d983346-050d-4a89-98d9-03dd53af11dd" providerId="ADAL" clId="{6E484242-90FD-4A2C-83B5-741A77360434}" dt="2022-04-08T07:46:16.854" v="344" actId="20577"/>
          <ac:spMkLst>
            <pc:docMk/>
            <pc:sldMk cId="311431348" sldId="262"/>
            <ac:spMk id="3" creationId="{71271BF5-79AC-46B0-B66E-2E2360742B4F}"/>
          </ac:spMkLst>
        </pc:spChg>
      </pc:sldChg>
      <pc:sldChg chg="modSp mod">
        <pc:chgData name="Roberto Basla" userId="3d983346-050d-4a89-98d9-03dd53af11dd" providerId="ADAL" clId="{6E484242-90FD-4A2C-83B5-741A77360434}" dt="2022-04-08T08:57:56.184" v="352" actId="20577"/>
        <pc:sldMkLst>
          <pc:docMk/>
          <pc:sldMk cId="2200019008" sldId="265"/>
        </pc:sldMkLst>
        <pc:spChg chg="mod">
          <ac:chgData name="Roberto Basla" userId="3d983346-050d-4a89-98d9-03dd53af11dd" providerId="ADAL" clId="{6E484242-90FD-4A2C-83B5-741A77360434}" dt="2022-04-08T08:57:56.184" v="352" actId="20577"/>
          <ac:spMkLst>
            <pc:docMk/>
            <pc:sldMk cId="2200019008" sldId="265"/>
            <ac:spMk id="5" creationId="{47A0E712-2FEF-4F74-87FE-570907A60D0A}"/>
          </ac:spMkLst>
        </pc:spChg>
      </pc:sldChg>
      <pc:sldChg chg="addSp delSp modSp mod">
        <pc:chgData name="Roberto Basla" userId="3d983346-050d-4a89-98d9-03dd53af11dd" providerId="ADAL" clId="{6E484242-90FD-4A2C-83B5-741A77360434}" dt="2022-04-08T08:58:01.064" v="354" actId="20577"/>
        <pc:sldMkLst>
          <pc:docMk/>
          <pc:sldMk cId="688478164" sldId="267"/>
        </pc:sldMkLst>
        <pc:spChg chg="mod">
          <ac:chgData name="Roberto Basla" userId="3d983346-050d-4a89-98d9-03dd53af11dd" providerId="ADAL" clId="{6E484242-90FD-4A2C-83B5-741A77360434}" dt="2022-04-08T07:42:49.388" v="314" actId="26606"/>
          <ac:spMkLst>
            <pc:docMk/>
            <pc:sldMk cId="688478164" sldId="267"/>
            <ac:spMk id="2" creationId="{D26BAEB3-B52C-4448-AD12-A16296F07E01}"/>
          </ac:spMkLst>
        </pc:spChg>
        <pc:spChg chg="mod">
          <ac:chgData name="Roberto Basla" userId="3d983346-050d-4a89-98d9-03dd53af11dd" providerId="ADAL" clId="{6E484242-90FD-4A2C-83B5-741A77360434}" dt="2022-04-08T08:58:01.064" v="354" actId="20577"/>
          <ac:spMkLst>
            <pc:docMk/>
            <pc:sldMk cId="688478164" sldId="267"/>
            <ac:spMk id="5" creationId="{47A0E712-2FEF-4F74-87FE-570907A60D0A}"/>
          </ac:spMkLst>
        </pc:spChg>
        <pc:spChg chg="mod ord">
          <ac:chgData name="Roberto Basla" userId="3d983346-050d-4a89-98d9-03dd53af11dd" providerId="ADAL" clId="{6E484242-90FD-4A2C-83B5-741A77360434}" dt="2022-04-08T07:42:55.430" v="315" actId="1076"/>
          <ac:spMkLst>
            <pc:docMk/>
            <pc:sldMk cId="688478164" sldId="267"/>
            <ac:spMk id="18" creationId="{80E4C989-B509-47F7-803E-F286950653A2}"/>
          </ac:spMkLst>
        </pc:spChg>
        <pc:spChg chg="add mod">
          <ac:chgData name="Roberto Basla" userId="3d983346-050d-4a89-98d9-03dd53af11dd" providerId="ADAL" clId="{6E484242-90FD-4A2C-83B5-741A77360434}" dt="2022-04-08T07:43:10.072" v="320" actId="14100"/>
          <ac:spMkLst>
            <pc:docMk/>
            <pc:sldMk cId="688478164" sldId="267"/>
            <ac:spMk id="19" creationId="{F5FD32DE-120C-410F-9C6E-64733A6C5E94}"/>
          </ac:spMkLst>
        </pc:spChg>
        <pc:spChg chg="del">
          <ac:chgData name="Roberto Basla" userId="3d983346-050d-4a89-98d9-03dd53af11dd" providerId="ADAL" clId="{6E484242-90FD-4A2C-83B5-741A77360434}" dt="2022-04-08T07:42:49.388" v="314" actId="26606"/>
          <ac:spMkLst>
            <pc:docMk/>
            <pc:sldMk cId="688478164" sldId="267"/>
            <ac:spMk id="50" creationId="{DBC6133C-0615-4CE4-9132-37E609A9BDFA}"/>
          </ac:spMkLst>
        </pc:spChg>
        <pc:spChg chg="del">
          <ac:chgData name="Roberto Basla" userId="3d983346-050d-4a89-98d9-03dd53af11dd" providerId="ADAL" clId="{6E484242-90FD-4A2C-83B5-741A77360434}" dt="2022-04-08T07:42:49.388" v="314" actId="26606"/>
          <ac:spMkLst>
            <pc:docMk/>
            <pc:sldMk cId="688478164" sldId="267"/>
            <ac:spMk id="52" creationId="{169CC832-2974-4E8D-90ED-3E2941BA7336}"/>
          </ac:spMkLst>
        </pc:spChg>
        <pc:spChg chg="del">
          <ac:chgData name="Roberto Basla" userId="3d983346-050d-4a89-98d9-03dd53af11dd" providerId="ADAL" clId="{6E484242-90FD-4A2C-83B5-741A77360434}" dt="2022-04-08T07:42:49.388" v="314" actId="26606"/>
          <ac:spMkLst>
            <pc:docMk/>
            <pc:sldMk cId="688478164" sldId="267"/>
            <ac:spMk id="54" creationId="{55222F96-971A-4F90-B841-6BAB416C7AC1}"/>
          </ac:spMkLst>
        </pc:spChg>
        <pc:spChg chg="del">
          <ac:chgData name="Roberto Basla" userId="3d983346-050d-4a89-98d9-03dd53af11dd" providerId="ADAL" clId="{6E484242-90FD-4A2C-83B5-741A77360434}" dt="2022-04-08T07:42:49.388" v="314" actId="26606"/>
          <ac:spMkLst>
            <pc:docMk/>
            <pc:sldMk cId="688478164" sldId="267"/>
            <ac:spMk id="56" creationId="{08980754-6F4B-43C9-B9BE-127B6BED6586}"/>
          </ac:spMkLst>
        </pc:spChg>
        <pc:spChg chg="del">
          <ac:chgData name="Roberto Basla" userId="3d983346-050d-4a89-98d9-03dd53af11dd" providerId="ADAL" clId="{6E484242-90FD-4A2C-83B5-741A77360434}" dt="2022-04-08T07:42:49.388" v="314" actId="26606"/>
          <ac:spMkLst>
            <pc:docMk/>
            <pc:sldMk cId="688478164" sldId="267"/>
            <ac:spMk id="58" creationId="{2C1BBA94-3F40-40AA-8BB9-E69E25E537C1}"/>
          </ac:spMkLst>
        </pc:spChg>
        <pc:spChg chg="add">
          <ac:chgData name="Roberto Basla" userId="3d983346-050d-4a89-98d9-03dd53af11dd" providerId="ADAL" clId="{6E484242-90FD-4A2C-83B5-741A77360434}" dt="2022-04-08T07:42:49.388" v="314" actId="26606"/>
          <ac:spMkLst>
            <pc:docMk/>
            <pc:sldMk cId="688478164" sldId="267"/>
            <ac:spMk id="63" creationId="{DBC6133C-0615-4CE4-9132-37E609A9BDFA}"/>
          </ac:spMkLst>
        </pc:spChg>
        <pc:spChg chg="add">
          <ac:chgData name="Roberto Basla" userId="3d983346-050d-4a89-98d9-03dd53af11dd" providerId="ADAL" clId="{6E484242-90FD-4A2C-83B5-741A77360434}" dt="2022-04-08T07:42:49.388" v="314" actId="26606"/>
          <ac:spMkLst>
            <pc:docMk/>
            <pc:sldMk cId="688478164" sldId="267"/>
            <ac:spMk id="65" creationId="{169CC832-2974-4E8D-90ED-3E2941BA7336}"/>
          </ac:spMkLst>
        </pc:spChg>
        <pc:spChg chg="add">
          <ac:chgData name="Roberto Basla" userId="3d983346-050d-4a89-98d9-03dd53af11dd" providerId="ADAL" clId="{6E484242-90FD-4A2C-83B5-741A77360434}" dt="2022-04-08T07:42:49.388" v="314" actId="26606"/>
          <ac:spMkLst>
            <pc:docMk/>
            <pc:sldMk cId="688478164" sldId="267"/>
            <ac:spMk id="67" creationId="{55222F96-971A-4F90-B841-6BAB416C7AC1}"/>
          </ac:spMkLst>
        </pc:spChg>
        <pc:spChg chg="add">
          <ac:chgData name="Roberto Basla" userId="3d983346-050d-4a89-98d9-03dd53af11dd" providerId="ADAL" clId="{6E484242-90FD-4A2C-83B5-741A77360434}" dt="2022-04-08T07:42:49.388" v="314" actId="26606"/>
          <ac:spMkLst>
            <pc:docMk/>
            <pc:sldMk cId="688478164" sldId="267"/>
            <ac:spMk id="69" creationId="{08980754-6F4B-43C9-B9BE-127B6BED6586}"/>
          </ac:spMkLst>
        </pc:spChg>
        <pc:spChg chg="add">
          <ac:chgData name="Roberto Basla" userId="3d983346-050d-4a89-98d9-03dd53af11dd" providerId="ADAL" clId="{6E484242-90FD-4A2C-83B5-741A77360434}" dt="2022-04-08T07:42:49.388" v="314" actId="26606"/>
          <ac:spMkLst>
            <pc:docMk/>
            <pc:sldMk cId="688478164" sldId="267"/>
            <ac:spMk id="71" creationId="{2C1BBA94-3F40-40AA-8BB9-E69E25E537C1}"/>
          </ac:spMkLst>
        </pc:spChg>
        <pc:picChg chg="del">
          <ac:chgData name="Roberto Basla" userId="3d983346-050d-4a89-98d9-03dd53af11dd" providerId="ADAL" clId="{6E484242-90FD-4A2C-83B5-741A77360434}" dt="2022-04-08T07:41:56.104" v="310" actId="478"/>
          <ac:picMkLst>
            <pc:docMk/>
            <pc:sldMk cId="688478164" sldId="267"/>
            <ac:picMk id="4" creationId="{96183683-C154-4F3C-B64F-DDE06F634423}"/>
          </ac:picMkLst>
        </pc:picChg>
        <pc:picChg chg="add mod">
          <ac:chgData name="Roberto Basla" userId="3d983346-050d-4a89-98d9-03dd53af11dd" providerId="ADAL" clId="{6E484242-90FD-4A2C-83B5-741A77360434}" dt="2022-04-08T07:42:49.388" v="314" actId="26606"/>
          <ac:picMkLst>
            <pc:docMk/>
            <pc:sldMk cId="688478164" sldId="267"/>
            <ac:picMk id="6" creationId="{B481F1D8-88F1-4851-B9D1-7D08549644D2}"/>
          </ac:picMkLst>
        </pc:picChg>
      </pc:sldChg>
      <pc:sldChg chg="del">
        <pc:chgData name="Roberto Basla" userId="3d983346-050d-4a89-98d9-03dd53af11dd" providerId="ADAL" clId="{6E484242-90FD-4A2C-83B5-741A77360434}" dt="2022-04-08T07:45:06.914" v="342" actId="2696"/>
        <pc:sldMkLst>
          <pc:docMk/>
          <pc:sldMk cId="835133300" sldId="272"/>
        </pc:sldMkLst>
      </pc:sldChg>
      <pc:sldChg chg="modSp mod">
        <pc:chgData name="Roberto Basla" userId="3d983346-050d-4a89-98d9-03dd53af11dd" providerId="ADAL" clId="{6E484242-90FD-4A2C-83B5-741A77360434}" dt="2022-04-08T07:45:01.963" v="341" actId="20577"/>
        <pc:sldMkLst>
          <pc:docMk/>
          <pc:sldMk cId="64000708" sldId="275"/>
        </pc:sldMkLst>
        <pc:spChg chg="mod">
          <ac:chgData name="Roberto Basla" userId="3d983346-050d-4a89-98d9-03dd53af11dd" providerId="ADAL" clId="{6E484242-90FD-4A2C-83B5-741A77360434}" dt="2022-04-08T07:45:01.963" v="341" actId="20577"/>
          <ac:spMkLst>
            <pc:docMk/>
            <pc:sldMk cId="64000708" sldId="275"/>
            <ac:spMk id="3" creationId="{227CFC52-64D5-43C0-B87C-10D350F246AF}"/>
          </ac:spMkLst>
        </pc:spChg>
      </pc:sldChg>
    </pc:docChg>
  </pc:docChgLst>
  <pc:docChgLst>
    <pc:chgData name="Roberto Basla" userId="3d983346-050d-4a89-98d9-03dd53af11dd" providerId="ADAL" clId="{2CF02884-5CFF-448F-968C-8496B0B15146}"/>
    <pc:docChg chg="modSld">
      <pc:chgData name="Roberto Basla" userId="3d983346-050d-4a89-98d9-03dd53af11dd" providerId="ADAL" clId="{2CF02884-5CFF-448F-968C-8496B0B15146}" dt="2022-04-04T08:03:15.573" v="33" actId="20577"/>
      <pc:docMkLst>
        <pc:docMk/>
      </pc:docMkLst>
      <pc:sldChg chg="modSp mod">
        <pc:chgData name="Roberto Basla" userId="3d983346-050d-4a89-98d9-03dd53af11dd" providerId="ADAL" clId="{2CF02884-5CFF-448F-968C-8496B0B15146}" dt="2022-04-04T08:01:24.037" v="11" actId="6549"/>
        <pc:sldMkLst>
          <pc:docMk/>
          <pc:sldMk cId="1479658840" sldId="264"/>
        </pc:sldMkLst>
        <pc:spChg chg="mod">
          <ac:chgData name="Roberto Basla" userId="3d983346-050d-4a89-98d9-03dd53af11dd" providerId="ADAL" clId="{2CF02884-5CFF-448F-968C-8496B0B15146}" dt="2022-04-04T08:01:24.037" v="11" actId="6549"/>
          <ac:spMkLst>
            <pc:docMk/>
            <pc:sldMk cId="1479658840" sldId="264"/>
            <ac:spMk id="5" creationId="{47A0E712-2FEF-4F74-87FE-570907A60D0A}"/>
          </ac:spMkLst>
        </pc:spChg>
      </pc:sldChg>
      <pc:sldChg chg="modSp mod">
        <pc:chgData name="Roberto Basla" userId="3d983346-050d-4a89-98d9-03dd53af11dd" providerId="ADAL" clId="{2CF02884-5CFF-448F-968C-8496B0B15146}" dt="2022-04-04T08:01:06.012" v="5" actId="20577"/>
        <pc:sldMkLst>
          <pc:docMk/>
          <pc:sldMk cId="2200019008" sldId="265"/>
        </pc:sldMkLst>
        <pc:spChg chg="mod">
          <ac:chgData name="Roberto Basla" userId="3d983346-050d-4a89-98d9-03dd53af11dd" providerId="ADAL" clId="{2CF02884-5CFF-448F-968C-8496B0B15146}" dt="2022-04-04T08:01:06.012" v="5" actId="20577"/>
          <ac:spMkLst>
            <pc:docMk/>
            <pc:sldMk cId="2200019008" sldId="265"/>
            <ac:spMk id="5" creationId="{47A0E712-2FEF-4F74-87FE-570907A60D0A}"/>
          </ac:spMkLst>
        </pc:spChg>
      </pc:sldChg>
      <pc:sldChg chg="modSp mod">
        <pc:chgData name="Roberto Basla" userId="3d983346-050d-4a89-98d9-03dd53af11dd" providerId="ADAL" clId="{2CF02884-5CFF-448F-968C-8496B0B15146}" dt="2022-04-04T08:02:15.461" v="29" actId="20577"/>
        <pc:sldMkLst>
          <pc:docMk/>
          <pc:sldMk cId="816057383" sldId="268"/>
        </pc:sldMkLst>
        <pc:spChg chg="mod">
          <ac:chgData name="Roberto Basla" userId="3d983346-050d-4a89-98d9-03dd53af11dd" providerId="ADAL" clId="{2CF02884-5CFF-448F-968C-8496B0B15146}" dt="2022-04-04T08:02:15.461" v="29" actId="20577"/>
          <ac:spMkLst>
            <pc:docMk/>
            <pc:sldMk cId="816057383" sldId="268"/>
            <ac:spMk id="5" creationId="{47A0E712-2FEF-4F74-87FE-570907A60D0A}"/>
          </ac:spMkLst>
        </pc:spChg>
      </pc:sldChg>
      <pc:sldChg chg="modSp mod">
        <pc:chgData name="Roberto Basla" userId="3d983346-050d-4a89-98d9-03dd53af11dd" providerId="ADAL" clId="{2CF02884-5CFF-448F-968C-8496B0B15146}" dt="2022-04-04T08:03:15.573" v="33" actId="20577"/>
        <pc:sldMkLst>
          <pc:docMk/>
          <pc:sldMk cId="1469630901" sldId="270"/>
        </pc:sldMkLst>
        <pc:spChg chg="mod">
          <ac:chgData name="Roberto Basla" userId="3d983346-050d-4a89-98d9-03dd53af11dd" providerId="ADAL" clId="{2CF02884-5CFF-448F-968C-8496B0B15146}" dt="2022-04-04T08:03:15.573" v="33" actId="20577"/>
          <ac:spMkLst>
            <pc:docMk/>
            <pc:sldMk cId="1469630901" sldId="270"/>
            <ac:spMk id="3" creationId="{227CFC52-64D5-43C0-B87C-10D350F246AF}"/>
          </ac:spMkLst>
        </pc:spChg>
      </pc:sldChg>
    </pc:docChg>
  </pc:docChgLst>
  <pc:docChgLst>
    <pc:chgData name="Roberto Basla" userId="3d983346-050d-4a89-98d9-03dd53af11dd" providerId="ADAL" clId="{EBA1E3C5-1BF1-42BA-9028-06E06F78C747}"/>
    <pc:docChg chg="undo redo custSel addSld delSld modSld sldOrd">
      <pc:chgData name="Roberto Basla" userId="3d983346-050d-4a89-98d9-03dd53af11dd" providerId="ADAL" clId="{EBA1E3C5-1BF1-42BA-9028-06E06F78C747}" dt="2022-10-02T07:07:47.209" v="6791" actId="1076"/>
      <pc:docMkLst>
        <pc:docMk/>
      </pc:docMkLst>
      <pc:sldChg chg="modSp mod modTransition">
        <pc:chgData name="Roberto Basla" userId="3d983346-050d-4a89-98d9-03dd53af11dd" providerId="ADAL" clId="{EBA1E3C5-1BF1-42BA-9028-06E06F78C747}" dt="2022-10-02T07:03:10.126" v="6775" actId="20577"/>
        <pc:sldMkLst>
          <pc:docMk/>
          <pc:sldMk cId="3545203514" sldId="256"/>
        </pc:sldMkLst>
        <pc:spChg chg="mod">
          <ac:chgData name="Roberto Basla" userId="3d983346-050d-4a89-98d9-03dd53af11dd" providerId="ADAL" clId="{EBA1E3C5-1BF1-42BA-9028-06E06F78C747}" dt="2022-09-24T08:43:39.915" v="5440" actId="20577"/>
          <ac:spMkLst>
            <pc:docMk/>
            <pc:sldMk cId="3545203514" sldId="256"/>
            <ac:spMk id="2" creationId="{B9BA4EF2-D4C2-4BD2-9FD0-EC4A062C2A77}"/>
          </ac:spMkLst>
        </pc:spChg>
        <pc:spChg chg="mod">
          <ac:chgData name="Roberto Basla" userId="3d983346-050d-4a89-98d9-03dd53af11dd" providerId="ADAL" clId="{EBA1E3C5-1BF1-42BA-9028-06E06F78C747}" dt="2022-10-02T07:03:10.126" v="6775" actId="20577"/>
          <ac:spMkLst>
            <pc:docMk/>
            <pc:sldMk cId="3545203514" sldId="256"/>
            <ac:spMk id="3" creationId="{9DFFC3DB-A1DC-4725-A9C0-B7416F8E15DE}"/>
          </ac:spMkLst>
        </pc:spChg>
      </pc:sldChg>
      <pc:sldChg chg="modSp mod modTransition">
        <pc:chgData name="Roberto Basla" userId="3d983346-050d-4a89-98d9-03dd53af11dd" providerId="ADAL" clId="{EBA1E3C5-1BF1-42BA-9028-06E06F78C747}" dt="2022-10-02T07:01:46.574" v="6743" actId="20577"/>
        <pc:sldMkLst>
          <pc:docMk/>
          <pc:sldMk cId="1494034127" sldId="257"/>
        </pc:sldMkLst>
        <pc:spChg chg="mod">
          <ac:chgData name="Roberto Basla" userId="3d983346-050d-4a89-98d9-03dd53af11dd" providerId="ADAL" clId="{EBA1E3C5-1BF1-42BA-9028-06E06F78C747}" dt="2022-10-01T19:45:18.255" v="5698" actId="20577"/>
          <ac:spMkLst>
            <pc:docMk/>
            <pc:sldMk cId="1494034127" sldId="257"/>
            <ac:spMk id="2" creationId="{ADEFF60E-A079-4A42-BDDD-C0F2E6ABBC0F}"/>
          </ac:spMkLst>
        </pc:spChg>
        <pc:spChg chg="mod">
          <ac:chgData name="Roberto Basla" userId="3d983346-050d-4a89-98d9-03dd53af11dd" providerId="ADAL" clId="{EBA1E3C5-1BF1-42BA-9028-06E06F78C747}" dt="2022-10-02T07:01:46.574" v="6743" actId="20577"/>
          <ac:spMkLst>
            <pc:docMk/>
            <pc:sldMk cId="1494034127" sldId="257"/>
            <ac:spMk id="3" creationId="{09F01B90-CA1E-48E2-9654-6B346D461AC3}"/>
          </ac:spMkLst>
        </pc:spChg>
      </pc:sldChg>
      <pc:sldChg chg="addSp delSp modSp mod modTransition">
        <pc:chgData name="Roberto Basla" userId="3d983346-050d-4a89-98d9-03dd53af11dd" providerId="ADAL" clId="{EBA1E3C5-1BF1-42BA-9028-06E06F78C747}" dt="2022-08-27T20:37:54.536" v="4963" actId="1076"/>
        <pc:sldMkLst>
          <pc:docMk/>
          <pc:sldMk cId="2442764897" sldId="260"/>
        </pc:sldMkLst>
        <pc:spChg chg="mod">
          <ac:chgData name="Roberto Basla" userId="3d983346-050d-4a89-98d9-03dd53af11dd" providerId="ADAL" clId="{EBA1E3C5-1BF1-42BA-9028-06E06F78C747}" dt="2022-08-15T19:59:03.471" v="57" actId="20577"/>
          <ac:spMkLst>
            <pc:docMk/>
            <pc:sldMk cId="2442764897" sldId="260"/>
            <ac:spMk id="2" creationId="{F3E8D832-E294-4A98-A6F1-34D3DDE49792}"/>
          </ac:spMkLst>
        </pc:spChg>
        <pc:spChg chg="del mod">
          <ac:chgData name="Roberto Basla" userId="3d983346-050d-4a89-98d9-03dd53af11dd" providerId="ADAL" clId="{EBA1E3C5-1BF1-42BA-9028-06E06F78C747}" dt="2022-08-21T14:49:27.278" v="3722" actId="478"/>
          <ac:spMkLst>
            <pc:docMk/>
            <pc:sldMk cId="2442764897" sldId="260"/>
            <ac:spMk id="3" creationId="{71271BF5-79AC-46B0-B66E-2E2360742B4F}"/>
          </ac:spMkLst>
        </pc:spChg>
        <pc:spChg chg="add del mod">
          <ac:chgData name="Roberto Basla" userId="3d983346-050d-4a89-98d9-03dd53af11dd" providerId="ADAL" clId="{EBA1E3C5-1BF1-42BA-9028-06E06F78C747}" dt="2022-08-21T14:49:28.960" v="3723" actId="478"/>
          <ac:spMkLst>
            <pc:docMk/>
            <pc:sldMk cId="2442764897" sldId="260"/>
            <ac:spMk id="6" creationId="{21E6BF97-8824-FAA0-2F2F-17B515458C58}"/>
          </ac:spMkLst>
        </pc:spChg>
        <pc:picChg chg="add mod">
          <ac:chgData name="Roberto Basla" userId="3d983346-050d-4a89-98d9-03dd53af11dd" providerId="ADAL" clId="{EBA1E3C5-1BF1-42BA-9028-06E06F78C747}" dt="2022-08-27T20:37:08.036" v="4926"/>
          <ac:picMkLst>
            <pc:docMk/>
            <pc:sldMk cId="2442764897" sldId="260"/>
            <ac:picMk id="3" creationId="{0C306750-A69E-0C10-DB78-77D21B9A962E}"/>
          </ac:picMkLst>
        </pc:picChg>
        <pc:picChg chg="add mod">
          <ac:chgData name="Roberto Basla" userId="3d983346-050d-4a89-98d9-03dd53af11dd" providerId="ADAL" clId="{EBA1E3C5-1BF1-42BA-9028-06E06F78C747}" dt="2022-08-21T14:49:37.983" v="3727" actId="1076"/>
          <ac:picMkLst>
            <pc:docMk/>
            <pc:sldMk cId="2442764897" sldId="260"/>
            <ac:picMk id="4" creationId="{85C996E3-6E3A-CF2D-153B-1D56BA0E4ED3}"/>
          </ac:picMkLst>
        </pc:picChg>
        <pc:picChg chg="add mod">
          <ac:chgData name="Roberto Basla" userId="3d983346-050d-4a89-98d9-03dd53af11dd" providerId="ADAL" clId="{EBA1E3C5-1BF1-42BA-9028-06E06F78C747}" dt="2022-08-27T20:36:36.359" v="4921" actId="14100"/>
          <ac:picMkLst>
            <pc:docMk/>
            <pc:sldMk cId="2442764897" sldId="260"/>
            <ac:picMk id="5" creationId="{E71A065F-80CA-0C98-C1C8-A9133BFBA5B4}"/>
          </ac:picMkLst>
        </pc:picChg>
        <pc:picChg chg="add mod">
          <ac:chgData name="Roberto Basla" userId="3d983346-050d-4a89-98d9-03dd53af11dd" providerId="ADAL" clId="{EBA1E3C5-1BF1-42BA-9028-06E06F78C747}" dt="2022-08-27T20:37:45.543" v="4957" actId="1076"/>
          <ac:picMkLst>
            <pc:docMk/>
            <pc:sldMk cId="2442764897" sldId="260"/>
            <ac:picMk id="6" creationId="{AD91F7F8-40E6-6EF6-E1B1-A0D0BC000271}"/>
          </ac:picMkLst>
        </pc:picChg>
        <pc:picChg chg="add del mod">
          <ac:chgData name="Roberto Basla" userId="3d983346-050d-4a89-98d9-03dd53af11dd" providerId="ADAL" clId="{EBA1E3C5-1BF1-42BA-9028-06E06F78C747}" dt="2022-08-15T20:17:31.993" v="246" actId="478"/>
          <ac:picMkLst>
            <pc:docMk/>
            <pc:sldMk cId="2442764897" sldId="260"/>
            <ac:picMk id="6" creationId="{C489965A-C72F-634A-9431-1C44A3C14AF6}"/>
          </ac:picMkLst>
        </pc:picChg>
        <pc:picChg chg="add mod">
          <ac:chgData name="Roberto Basla" userId="3d983346-050d-4a89-98d9-03dd53af11dd" providerId="ADAL" clId="{EBA1E3C5-1BF1-42BA-9028-06E06F78C747}" dt="2022-08-27T20:37:37.583" v="4951" actId="1076"/>
          <ac:picMkLst>
            <pc:docMk/>
            <pc:sldMk cId="2442764897" sldId="260"/>
            <ac:picMk id="7" creationId="{C5514282-D8EF-9C6C-E48F-06C235317F6B}"/>
          </ac:picMkLst>
        </pc:picChg>
        <pc:picChg chg="add mod">
          <ac:chgData name="Roberto Basla" userId="3d983346-050d-4a89-98d9-03dd53af11dd" providerId="ADAL" clId="{EBA1E3C5-1BF1-42BA-9028-06E06F78C747}" dt="2022-08-27T20:37:10.031" v="4927" actId="1076"/>
          <ac:picMkLst>
            <pc:docMk/>
            <pc:sldMk cId="2442764897" sldId="260"/>
            <ac:picMk id="9" creationId="{539C649C-FC4E-A141-BF92-126C6D6B4472}"/>
          </ac:picMkLst>
        </pc:picChg>
        <pc:picChg chg="add mod">
          <ac:chgData name="Roberto Basla" userId="3d983346-050d-4a89-98d9-03dd53af11dd" providerId="ADAL" clId="{EBA1E3C5-1BF1-42BA-9028-06E06F78C747}" dt="2022-08-27T20:37:10.848" v="4928" actId="1076"/>
          <ac:picMkLst>
            <pc:docMk/>
            <pc:sldMk cId="2442764897" sldId="260"/>
            <ac:picMk id="13" creationId="{6952BA8C-9DF0-B10F-79AE-E716A2C8A9CC}"/>
          </ac:picMkLst>
        </pc:picChg>
        <pc:picChg chg="add mod">
          <ac:chgData name="Roberto Basla" userId="3d983346-050d-4a89-98d9-03dd53af11dd" providerId="ADAL" clId="{EBA1E3C5-1BF1-42BA-9028-06E06F78C747}" dt="2022-08-27T20:37:17.680" v="4933" actId="1076"/>
          <ac:picMkLst>
            <pc:docMk/>
            <pc:sldMk cId="2442764897" sldId="260"/>
            <ac:picMk id="15" creationId="{FB1086A0-F52D-31AE-E51A-921D84A53A77}"/>
          </ac:picMkLst>
        </pc:picChg>
        <pc:picChg chg="add mod">
          <ac:chgData name="Roberto Basla" userId="3d983346-050d-4a89-98d9-03dd53af11dd" providerId="ADAL" clId="{EBA1E3C5-1BF1-42BA-9028-06E06F78C747}" dt="2022-08-27T20:37:21.777" v="4935" actId="1076"/>
          <ac:picMkLst>
            <pc:docMk/>
            <pc:sldMk cId="2442764897" sldId="260"/>
            <ac:picMk id="16" creationId="{07B6C6BA-841E-3793-9D51-949B2B28511B}"/>
          </ac:picMkLst>
        </pc:picChg>
        <pc:picChg chg="add mod">
          <ac:chgData name="Roberto Basla" userId="3d983346-050d-4a89-98d9-03dd53af11dd" providerId="ADAL" clId="{EBA1E3C5-1BF1-42BA-9028-06E06F78C747}" dt="2022-08-27T20:37:24.048" v="4937" actId="1076"/>
          <ac:picMkLst>
            <pc:docMk/>
            <pc:sldMk cId="2442764897" sldId="260"/>
            <ac:picMk id="17" creationId="{EECC2B0B-6B40-A647-CA91-731690E800C8}"/>
          </ac:picMkLst>
        </pc:picChg>
        <pc:picChg chg="add mod">
          <ac:chgData name="Roberto Basla" userId="3d983346-050d-4a89-98d9-03dd53af11dd" providerId="ADAL" clId="{EBA1E3C5-1BF1-42BA-9028-06E06F78C747}" dt="2022-08-27T20:37:28.703" v="4943" actId="1076"/>
          <ac:picMkLst>
            <pc:docMk/>
            <pc:sldMk cId="2442764897" sldId="260"/>
            <ac:picMk id="18" creationId="{1049F929-BED6-190A-A397-E949CB70874B}"/>
          </ac:picMkLst>
        </pc:picChg>
        <pc:picChg chg="add mod">
          <ac:chgData name="Roberto Basla" userId="3d983346-050d-4a89-98d9-03dd53af11dd" providerId="ADAL" clId="{EBA1E3C5-1BF1-42BA-9028-06E06F78C747}" dt="2022-08-27T20:37:27.626" v="4942" actId="1076"/>
          <ac:picMkLst>
            <pc:docMk/>
            <pc:sldMk cId="2442764897" sldId="260"/>
            <ac:picMk id="19" creationId="{6DDF8DFB-301E-39A5-065A-6121B5C2941F}"/>
          </ac:picMkLst>
        </pc:picChg>
        <pc:picChg chg="add mod">
          <ac:chgData name="Roberto Basla" userId="3d983346-050d-4a89-98d9-03dd53af11dd" providerId="ADAL" clId="{EBA1E3C5-1BF1-42BA-9028-06E06F78C747}" dt="2022-08-27T20:37:26.641" v="4941" actId="1076"/>
          <ac:picMkLst>
            <pc:docMk/>
            <pc:sldMk cId="2442764897" sldId="260"/>
            <ac:picMk id="20" creationId="{D16A076E-6E4E-A532-A436-3CCED0B04F62}"/>
          </ac:picMkLst>
        </pc:picChg>
        <pc:picChg chg="add mod">
          <ac:chgData name="Roberto Basla" userId="3d983346-050d-4a89-98d9-03dd53af11dd" providerId="ADAL" clId="{EBA1E3C5-1BF1-42BA-9028-06E06F78C747}" dt="2022-08-27T20:37:30.409" v="4945" actId="1076"/>
          <ac:picMkLst>
            <pc:docMk/>
            <pc:sldMk cId="2442764897" sldId="260"/>
            <ac:picMk id="21" creationId="{912487DA-46CC-6894-D14A-F58E7407FCC4}"/>
          </ac:picMkLst>
        </pc:picChg>
        <pc:picChg chg="add mod">
          <ac:chgData name="Roberto Basla" userId="3d983346-050d-4a89-98d9-03dd53af11dd" providerId="ADAL" clId="{EBA1E3C5-1BF1-42BA-9028-06E06F78C747}" dt="2022-08-27T20:37:32.401" v="4947" actId="1076"/>
          <ac:picMkLst>
            <pc:docMk/>
            <pc:sldMk cId="2442764897" sldId="260"/>
            <ac:picMk id="22" creationId="{16519847-27F5-4587-9B68-A41389C05AFF}"/>
          </ac:picMkLst>
        </pc:picChg>
        <pc:picChg chg="add mod">
          <ac:chgData name="Roberto Basla" userId="3d983346-050d-4a89-98d9-03dd53af11dd" providerId="ADAL" clId="{EBA1E3C5-1BF1-42BA-9028-06E06F78C747}" dt="2022-08-27T20:37:38.527" v="4952" actId="1076"/>
          <ac:picMkLst>
            <pc:docMk/>
            <pc:sldMk cId="2442764897" sldId="260"/>
            <ac:picMk id="23" creationId="{4BF21195-AAAA-C14E-8893-FD5663F2E29F}"/>
          </ac:picMkLst>
        </pc:picChg>
        <pc:picChg chg="add mod">
          <ac:chgData name="Roberto Basla" userId="3d983346-050d-4a89-98d9-03dd53af11dd" providerId="ADAL" clId="{EBA1E3C5-1BF1-42BA-9028-06E06F78C747}" dt="2022-08-27T20:37:41.321" v="4954" actId="1076"/>
          <ac:picMkLst>
            <pc:docMk/>
            <pc:sldMk cId="2442764897" sldId="260"/>
            <ac:picMk id="24" creationId="{D314CF4E-A89E-F9BC-1313-F80FC38C94F1}"/>
          </ac:picMkLst>
        </pc:picChg>
        <pc:picChg chg="add mod">
          <ac:chgData name="Roberto Basla" userId="3d983346-050d-4a89-98d9-03dd53af11dd" providerId="ADAL" clId="{EBA1E3C5-1BF1-42BA-9028-06E06F78C747}" dt="2022-08-27T20:37:48.191" v="4958" actId="1076"/>
          <ac:picMkLst>
            <pc:docMk/>
            <pc:sldMk cId="2442764897" sldId="260"/>
            <ac:picMk id="25" creationId="{51A63293-1D4B-162A-9992-58A38FE3B9C5}"/>
          </ac:picMkLst>
        </pc:picChg>
        <pc:picChg chg="add mod">
          <ac:chgData name="Roberto Basla" userId="3d983346-050d-4a89-98d9-03dd53af11dd" providerId="ADAL" clId="{EBA1E3C5-1BF1-42BA-9028-06E06F78C747}" dt="2022-08-27T20:37:54.536" v="4963" actId="1076"/>
          <ac:picMkLst>
            <pc:docMk/>
            <pc:sldMk cId="2442764897" sldId="260"/>
            <ac:picMk id="26" creationId="{5FD9F72D-B884-A138-8C12-4A3CE65E493E}"/>
          </ac:picMkLst>
        </pc:picChg>
        <pc:picChg chg="add mod">
          <ac:chgData name="Roberto Basla" userId="3d983346-050d-4a89-98d9-03dd53af11dd" providerId="ADAL" clId="{EBA1E3C5-1BF1-42BA-9028-06E06F78C747}" dt="2022-08-27T20:37:52.841" v="4962" actId="1076"/>
          <ac:picMkLst>
            <pc:docMk/>
            <pc:sldMk cId="2442764897" sldId="260"/>
            <ac:picMk id="27" creationId="{3F5191E0-2AC2-DDB0-D73F-6EA28DF8C531}"/>
          </ac:picMkLst>
        </pc:picChg>
      </pc:sldChg>
      <pc:sldChg chg="del modTransition">
        <pc:chgData name="Roberto Basla" userId="3d983346-050d-4a89-98d9-03dd53af11dd" providerId="ADAL" clId="{EBA1E3C5-1BF1-42BA-9028-06E06F78C747}" dt="2022-08-27T20:47:38.503" v="5064" actId="47"/>
        <pc:sldMkLst>
          <pc:docMk/>
          <pc:sldMk cId="2200019008" sldId="265"/>
        </pc:sldMkLst>
      </pc:sldChg>
      <pc:sldChg chg="del ord modTransition">
        <pc:chgData name="Roberto Basla" userId="3d983346-050d-4a89-98d9-03dd53af11dd" providerId="ADAL" clId="{EBA1E3C5-1BF1-42BA-9028-06E06F78C747}" dt="2022-08-27T20:47:38.503" v="5064" actId="47"/>
        <pc:sldMkLst>
          <pc:docMk/>
          <pc:sldMk cId="2474729078" sldId="270"/>
        </pc:sldMkLst>
      </pc:sldChg>
      <pc:sldChg chg="addSp modSp add mod modTransition">
        <pc:chgData name="Roberto Basla" userId="3d983346-050d-4a89-98d9-03dd53af11dd" providerId="ADAL" clId="{EBA1E3C5-1BF1-42BA-9028-06E06F78C747}" dt="2022-10-02T06:48:12.477" v="6529" actId="1076"/>
        <pc:sldMkLst>
          <pc:docMk/>
          <pc:sldMk cId="2256631105" sldId="271"/>
        </pc:sldMkLst>
        <pc:spChg chg="mod">
          <ac:chgData name="Roberto Basla" userId="3d983346-050d-4a89-98d9-03dd53af11dd" providerId="ADAL" clId="{EBA1E3C5-1BF1-42BA-9028-06E06F78C747}" dt="2022-08-20T10:14:35.905" v="387" actId="20577"/>
          <ac:spMkLst>
            <pc:docMk/>
            <pc:sldMk cId="2256631105" sldId="271"/>
            <ac:spMk id="2" creationId="{F3E8D832-E294-4A98-A6F1-34D3DDE49792}"/>
          </ac:spMkLst>
        </pc:spChg>
        <pc:spChg chg="mod">
          <ac:chgData name="Roberto Basla" userId="3d983346-050d-4a89-98d9-03dd53af11dd" providerId="ADAL" clId="{EBA1E3C5-1BF1-42BA-9028-06E06F78C747}" dt="2022-10-02T06:48:08.133" v="6528" actId="20577"/>
          <ac:spMkLst>
            <pc:docMk/>
            <pc:sldMk cId="2256631105" sldId="271"/>
            <ac:spMk id="3" creationId="{71271BF5-79AC-46B0-B66E-2E2360742B4F}"/>
          </ac:spMkLst>
        </pc:spChg>
        <pc:grpChg chg="add mod">
          <ac:chgData name="Roberto Basla" userId="3d983346-050d-4a89-98d9-03dd53af11dd" providerId="ADAL" clId="{EBA1E3C5-1BF1-42BA-9028-06E06F78C747}" dt="2022-10-01T19:47:39.202" v="5723" actId="1076"/>
          <ac:grpSpMkLst>
            <pc:docMk/>
            <pc:sldMk cId="2256631105" sldId="271"/>
            <ac:grpSpMk id="15" creationId="{1562BE56-C42B-93B1-EB48-D2B6C538F3EB}"/>
          </ac:grpSpMkLst>
        </pc:grpChg>
        <pc:grpChg chg="add mod">
          <ac:chgData name="Roberto Basla" userId="3d983346-050d-4a89-98d9-03dd53af11dd" providerId="ADAL" clId="{EBA1E3C5-1BF1-42BA-9028-06E06F78C747}" dt="2022-10-01T19:47:51.682" v="5726" actId="1076"/>
          <ac:grpSpMkLst>
            <pc:docMk/>
            <pc:sldMk cId="2256631105" sldId="271"/>
            <ac:grpSpMk id="16" creationId="{04903017-F489-B096-D8DA-A841E8071E3A}"/>
          </ac:grpSpMkLst>
        </pc:grpChg>
        <pc:grpChg chg="add mod">
          <ac:chgData name="Roberto Basla" userId="3d983346-050d-4a89-98d9-03dd53af11dd" providerId="ADAL" clId="{EBA1E3C5-1BF1-42BA-9028-06E06F78C747}" dt="2022-10-02T06:48:12.477" v="6529" actId="1076"/>
          <ac:grpSpMkLst>
            <pc:docMk/>
            <pc:sldMk cId="2256631105" sldId="271"/>
            <ac:grpSpMk id="20" creationId="{BB5E105A-8BF0-B0FD-6D11-397312AF414B}"/>
          </ac:grpSpMkLst>
        </pc:grpChg>
        <pc:picChg chg="add mod">
          <ac:chgData name="Roberto Basla" userId="3d983346-050d-4a89-98d9-03dd53af11dd" providerId="ADAL" clId="{EBA1E3C5-1BF1-42BA-9028-06E06F78C747}" dt="2022-10-01T19:47:36.238" v="5722" actId="164"/>
          <ac:picMkLst>
            <pc:docMk/>
            <pc:sldMk cId="2256631105" sldId="271"/>
            <ac:picMk id="4" creationId="{BEE62A54-D2A3-C3AD-9810-B9F407DFEBBF}"/>
          </ac:picMkLst>
        </pc:picChg>
        <pc:picChg chg="add mod">
          <ac:chgData name="Roberto Basla" userId="3d983346-050d-4a89-98d9-03dd53af11dd" providerId="ADAL" clId="{EBA1E3C5-1BF1-42BA-9028-06E06F78C747}" dt="2022-10-01T19:47:48.163" v="5725" actId="164"/>
          <ac:picMkLst>
            <pc:docMk/>
            <pc:sldMk cId="2256631105" sldId="271"/>
            <ac:picMk id="5" creationId="{D37D219B-96AA-71AD-FD5A-04F8A92C0F1D}"/>
          </ac:picMkLst>
        </pc:picChg>
        <pc:picChg chg="add mod">
          <ac:chgData name="Roberto Basla" userId="3d983346-050d-4a89-98d9-03dd53af11dd" providerId="ADAL" clId="{EBA1E3C5-1BF1-42BA-9028-06E06F78C747}" dt="2022-10-01T19:47:48.163" v="5725" actId="164"/>
          <ac:picMkLst>
            <pc:docMk/>
            <pc:sldMk cId="2256631105" sldId="271"/>
            <ac:picMk id="6" creationId="{CA20AB98-C93C-6708-0014-3072550D63A6}"/>
          </ac:picMkLst>
        </pc:picChg>
        <pc:picChg chg="add mod">
          <ac:chgData name="Roberto Basla" userId="3d983346-050d-4a89-98d9-03dd53af11dd" providerId="ADAL" clId="{EBA1E3C5-1BF1-42BA-9028-06E06F78C747}" dt="2022-10-01T19:47:54.649" v="5727" actId="1076"/>
          <ac:picMkLst>
            <pc:docMk/>
            <pc:sldMk cId="2256631105" sldId="271"/>
            <ac:picMk id="7" creationId="{B16FA2BB-E773-BD57-AAB0-AAE163C9AABE}"/>
          </ac:picMkLst>
        </pc:picChg>
        <pc:picChg chg="add mod">
          <ac:chgData name="Roberto Basla" userId="3d983346-050d-4a89-98d9-03dd53af11dd" providerId="ADAL" clId="{EBA1E3C5-1BF1-42BA-9028-06E06F78C747}" dt="2022-10-01T19:47:36.238" v="5722" actId="164"/>
          <ac:picMkLst>
            <pc:docMk/>
            <pc:sldMk cId="2256631105" sldId="271"/>
            <ac:picMk id="13" creationId="{533D8F78-103D-0841-4616-9B15086E3055}"/>
          </ac:picMkLst>
        </pc:picChg>
        <pc:picChg chg="add mod">
          <ac:chgData name="Roberto Basla" userId="3d983346-050d-4a89-98d9-03dd53af11dd" providerId="ADAL" clId="{EBA1E3C5-1BF1-42BA-9028-06E06F78C747}" dt="2022-10-01T19:53:59.126" v="5823" actId="164"/>
          <ac:picMkLst>
            <pc:docMk/>
            <pc:sldMk cId="2256631105" sldId="271"/>
            <ac:picMk id="18" creationId="{B9882F61-D5A0-14A2-BE04-2F09211D08D4}"/>
          </ac:picMkLst>
        </pc:picChg>
        <pc:picChg chg="add mod">
          <ac:chgData name="Roberto Basla" userId="3d983346-050d-4a89-98d9-03dd53af11dd" providerId="ADAL" clId="{EBA1E3C5-1BF1-42BA-9028-06E06F78C747}" dt="2022-10-01T19:53:59.126" v="5823" actId="164"/>
          <ac:picMkLst>
            <pc:docMk/>
            <pc:sldMk cId="2256631105" sldId="271"/>
            <ac:picMk id="19" creationId="{F1A57207-C5C3-5B0D-14AE-F7872E48BA94}"/>
          </ac:picMkLst>
        </pc:picChg>
      </pc:sldChg>
      <pc:sldChg chg="del">
        <pc:chgData name="Roberto Basla" userId="3d983346-050d-4a89-98d9-03dd53af11dd" providerId="ADAL" clId="{EBA1E3C5-1BF1-42BA-9028-06E06F78C747}" dt="2022-08-15T19:58:51.540" v="45" actId="2696"/>
        <pc:sldMkLst>
          <pc:docMk/>
          <pc:sldMk cId="2628414692" sldId="271"/>
        </pc:sldMkLst>
      </pc:sldChg>
      <pc:sldChg chg="addSp modSp add mod ord modTransition">
        <pc:chgData name="Roberto Basla" userId="3d983346-050d-4a89-98d9-03dd53af11dd" providerId="ADAL" clId="{EBA1E3C5-1BF1-42BA-9028-06E06F78C747}" dt="2022-08-21T09:04:12.674" v="1900" actId="20577"/>
        <pc:sldMkLst>
          <pc:docMk/>
          <pc:sldMk cId="658367272" sldId="272"/>
        </pc:sldMkLst>
        <pc:spChg chg="mod">
          <ac:chgData name="Roberto Basla" userId="3d983346-050d-4a89-98d9-03dd53af11dd" providerId="ADAL" clId="{EBA1E3C5-1BF1-42BA-9028-06E06F78C747}" dt="2022-08-15T20:00:39.219" v="76" actId="20577"/>
          <ac:spMkLst>
            <pc:docMk/>
            <pc:sldMk cId="658367272" sldId="272"/>
            <ac:spMk id="2" creationId="{D26BAEB3-B52C-4448-AD12-A16296F07E01}"/>
          </ac:spMkLst>
        </pc:spChg>
        <pc:spChg chg="mod">
          <ac:chgData name="Roberto Basla" userId="3d983346-050d-4a89-98d9-03dd53af11dd" providerId="ADAL" clId="{EBA1E3C5-1BF1-42BA-9028-06E06F78C747}" dt="2022-08-21T09:04:12.674" v="1900" actId="20577"/>
          <ac:spMkLst>
            <pc:docMk/>
            <pc:sldMk cId="658367272" sldId="272"/>
            <ac:spMk id="5" creationId="{47A0E712-2FEF-4F74-87FE-570907A60D0A}"/>
          </ac:spMkLst>
        </pc:spChg>
        <pc:picChg chg="add mod">
          <ac:chgData name="Roberto Basla" userId="3d983346-050d-4a89-98d9-03dd53af11dd" providerId="ADAL" clId="{EBA1E3C5-1BF1-42BA-9028-06E06F78C747}" dt="2022-08-15T20:01:18.683" v="85" actId="1076"/>
          <ac:picMkLst>
            <pc:docMk/>
            <pc:sldMk cId="658367272" sldId="272"/>
            <ac:picMk id="4" creationId="{F5A0E978-1FFD-9EA0-CF1E-27A51F72094E}"/>
          </ac:picMkLst>
        </pc:picChg>
      </pc:sldChg>
      <pc:sldChg chg="addSp delSp modSp add mod ord modTransition">
        <pc:chgData name="Roberto Basla" userId="3d983346-050d-4a89-98d9-03dd53af11dd" providerId="ADAL" clId="{EBA1E3C5-1BF1-42BA-9028-06E06F78C747}" dt="2022-08-21T08:08:20.604" v="866" actId="20577"/>
        <pc:sldMkLst>
          <pc:docMk/>
          <pc:sldMk cId="1086069929" sldId="273"/>
        </pc:sldMkLst>
        <pc:spChg chg="mod">
          <ac:chgData name="Roberto Basla" userId="3d983346-050d-4a89-98d9-03dd53af11dd" providerId="ADAL" clId="{EBA1E3C5-1BF1-42BA-9028-06E06F78C747}" dt="2022-08-21T08:08:20.604" v="866" actId="20577"/>
          <ac:spMkLst>
            <pc:docMk/>
            <pc:sldMk cId="1086069929" sldId="273"/>
            <ac:spMk id="2" creationId="{F3E8D832-E294-4A98-A6F1-34D3DDE49792}"/>
          </ac:spMkLst>
        </pc:spChg>
        <pc:spChg chg="add mod">
          <ac:chgData name="Roberto Basla" userId="3d983346-050d-4a89-98d9-03dd53af11dd" providerId="ADAL" clId="{EBA1E3C5-1BF1-42BA-9028-06E06F78C747}" dt="2022-08-21T08:07:05.098" v="833" actId="1076"/>
          <ac:spMkLst>
            <pc:docMk/>
            <pc:sldMk cId="1086069929" sldId="273"/>
            <ac:spMk id="3" creationId="{26307FAD-3020-8430-380C-865EDD70DCFF}"/>
          </ac:spMkLst>
        </pc:spChg>
        <pc:spChg chg="del">
          <ac:chgData name="Roberto Basla" userId="3d983346-050d-4a89-98d9-03dd53af11dd" providerId="ADAL" clId="{EBA1E3C5-1BF1-42BA-9028-06E06F78C747}" dt="2022-08-15T20:08:51.573" v="209" actId="478"/>
          <ac:spMkLst>
            <pc:docMk/>
            <pc:sldMk cId="1086069929" sldId="273"/>
            <ac:spMk id="3" creationId="{71271BF5-79AC-46B0-B66E-2E2360742B4F}"/>
          </ac:spMkLst>
        </pc:spChg>
        <pc:spChg chg="add del mod">
          <ac:chgData name="Roberto Basla" userId="3d983346-050d-4a89-98d9-03dd53af11dd" providerId="ADAL" clId="{EBA1E3C5-1BF1-42BA-9028-06E06F78C747}" dt="2022-08-21T08:07:53.776" v="847" actId="478"/>
          <ac:spMkLst>
            <pc:docMk/>
            <pc:sldMk cId="1086069929" sldId="273"/>
            <ac:spMk id="4" creationId="{98FABA71-8CD1-9906-7C33-2566B9785579}"/>
          </ac:spMkLst>
        </pc:spChg>
        <pc:spChg chg="add del mod">
          <ac:chgData name="Roberto Basla" userId="3d983346-050d-4a89-98d9-03dd53af11dd" providerId="ADAL" clId="{EBA1E3C5-1BF1-42BA-9028-06E06F78C747}" dt="2022-08-15T20:12:17.124" v="215" actId="478"/>
          <ac:spMkLst>
            <pc:docMk/>
            <pc:sldMk cId="1086069929" sldId="273"/>
            <ac:spMk id="5" creationId="{227B9D88-A42A-3900-3638-1A1F9B128C7B}"/>
          </ac:spMkLst>
        </pc:spChg>
        <pc:spChg chg="add mod">
          <ac:chgData name="Roberto Basla" userId="3d983346-050d-4a89-98d9-03dd53af11dd" providerId="ADAL" clId="{EBA1E3C5-1BF1-42BA-9028-06E06F78C747}" dt="2022-08-21T08:07:57.018" v="848" actId="1076"/>
          <ac:spMkLst>
            <pc:docMk/>
            <pc:sldMk cId="1086069929" sldId="273"/>
            <ac:spMk id="5" creationId="{3BF26A17-CEB4-2E46-364D-A0B084E33E0A}"/>
          </ac:spMkLst>
        </pc:spChg>
        <pc:spChg chg="add mod">
          <ac:chgData name="Roberto Basla" userId="3d983346-050d-4a89-98d9-03dd53af11dd" providerId="ADAL" clId="{EBA1E3C5-1BF1-42BA-9028-06E06F78C747}" dt="2022-08-21T08:08:03.707" v="849" actId="1076"/>
          <ac:spMkLst>
            <pc:docMk/>
            <pc:sldMk cId="1086069929" sldId="273"/>
            <ac:spMk id="15" creationId="{8A812908-CE96-B7E6-7BDB-47964EBD943D}"/>
          </ac:spMkLst>
        </pc:spChg>
        <pc:picChg chg="add mod">
          <ac:chgData name="Roberto Basla" userId="3d983346-050d-4a89-98d9-03dd53af11dd" providerId="ADAL" clId="{EBA1E3C5-1BF1-42BA-9028-06E06F78C747}" dt="2022-08-15T20:12:25.139" v="217" actId="14100"/>
          <ac:picMkLst>
            <pc:docMk/>
            <pc:sldMk cId="1086069929" sldId="273"/>
            <ac:picMk id="7" creationId="{7D2C5060-C819-55A7-2E72-985B95625F1C}"/>
          </ac:picMkLst>
        </pc:picChg>
        <pc:picChg chg="add mod">
          <ac:chgData name="Roberto Basla" userId="3d983346-050d-4a89-98d9-03dd53af11dd" providerId="ADAL" clId="{EBA1E3C5-1BF1-42BA-9028-06E06F78C747}" dt="2022-08-21T08:06:01.018" v="821" actId="1076"/>
          <ac:picMkLst>
            <pc:docMk/>
            <pc:sldMk cId="1086069929" sldId="273"/>
            <ac:picMk id="13" creationId="{A25F7FBD-DA19-BC76-F14D-793F71A5BF25}"/>
          </ac:picMkLst>
        </pc:picChg>
      </pc:sldChg>
      <pc:sldChg chg="delSp modSp add mod ord modTransition">
        <pc:chgData name="Roberto Basla" userId="3d983346-050d-4a89-98d9-03dd53af11dd" providerId="ADAL" clId="{EBA1E3C5-1BF1-42BA-9028-06E06F78C747}" dt="2022-08-21T08:08:29.939" v="870" actId="6549"/>
        <pc:sldMkLst>
          <pc:docMk/>
          <pc:sldMk cId="1003761580" sldId="274"/>
        </pc:sldMkLst>
        <pc:spChg chg="mod">
          <ac:chgData name="Roberto Basla" userId="3d983346-050d-4a89-98d9-03dd53af11dd" providerId="ADAL" clId="{EBA1E3C5-1BF1-42BA-9028-06E06F78C747}" dt="2022-08-21T08:08:29.939" v="870" actId="6549"/>
          <ac:spMkLst>
            <pc:docMk/>
            <pc:sldMk cId="1003761580" sldId="274"/>
            <ac:spMk id="2" creationId="{F3E8D832-E294-4A98-A6F1-34D3DDE49792}"/>
          </ac:spMkLst>
        </pc:spChg>
        <pc:picChg chg="mod">
          <ac:chgData name="Roberto Basla" userId="3d983346-050d-4a89-98d9-03dd53af11dd" providerId="ADAL" clId="{EBA1E3C5-1BF1-42BA-9028-06E06F78C747}" dt="2022-08-15T20:13:55.771" v="225" actId="1076"/>
          <ac:picMkLst>
            <pc:docMk/>
            <pc:sldMk cId="1003761580" sldId="274"/>
            <ac:picMk id="7" creationId="{7D2C5060-C819-55A7-2E72-985B95625F1C}"/>
          </ac:picMkLst>
        </pc:picChg>
        <pc:picChg chg="del">
          <ac:chgData name="Roberto Basla" userId="3d983346-050d-4a89-98d9-03dd53af11dd" providerId="ADAL" clId="{EBA1E3C5-1BF1-42BA-9028-06E06F78C747}" dt="2022-08-15T20:13:51.739" v="224" actId="478"/>
          <ac:picMkLst>
            <pc:docMk/>
            <pc:sldMk cId="1003761580" sldId="274"/>
            <ac:picMk id="13" creationId="{A25F7FBD-DA19-BC76-F14D-793F71A5BF25}"/>
          </ac:picMkLst>
        </pc:picChg>
      </pc:sldChg>
      <pc:sldChg chg="modSp add mod ord modTransition">
        <pc:chgData name="Roberto Basla" userId="3d983346-050d-4a89-98d9-03dd53af11dd" providerId="ADAL" clId="{EBA1E3C5-1BF1-42BA-9028-06E06F78C747}" dt="2022-08-21T08:08:26.055" v="868" actId="20577"/>
        <pc:sldMkLst>
          <pc:docMk/>
          <pc:sldMk cId="3863708216" sldId="275"/>
        </pc:sldMkLst>
        <pc:spChg chg="mod">
          <ac:chgData name="Roberto Basla" userId="3d983346-050d-4a89-98d9-03dd53af11dd" providerId="ADAL" clId="{EBA1E3C5-1BF1-42BA-9028-06E06F78C747}" dt="2022-08-21T08:08:26.055" v="868" actId="20577"/>
          <ac:spMkLst>
            <pc:docMk/>
            <pc:sldMk cId="3863708216" sldId="275"/>
            <ac:spMk id="2" creationId="{F3E8D832-E294-4A98-A6F1-34D3DDE49792}"/>
          </ac:spMkLst>
        </pc:spChg>
        <pc:picChg chg="mod">
          <ac:chgData name="Roberto Basla" userId="3d983346-050d-4a89-98d9-03dd53af11dd" providerId="ADAL" clId="{EBA1E3C5-1BF1-42BA-9028-06E06F78C747}" dt="2022-08-15T20:14:10.068" v="229" actId="1076"/>
          <ac:picMkLst>
            <pc:docMk/>
            <pc:sldMk cId="3863708216" sldId="275"/>
            <ac:picMk id="7" creationId="{7D2C5060-C819-55A7-2E72-985B95625F1C}"/>
          </ac:picMkLst>
        </pc:picChg>
        <pc:picChg chg="mod">
          <ac:chgData name="Roberto Basla" userId="3d983346-050d-4a89-98d9-03dd53af11dd" providerId="ADAL" clId="{EBA1E3C5-1BF1-42BA-9028-06E06F78C747}" dt="2022-08-15T20:14:41.136" v="231" actId="29295"/>
          <ac:picMkLst>
            <pc:docMk/>
            <pc:sldMk cId="3863708216" sldId="275"/>
            <ac:picMk id="13" creationId="{A25F7FBD-DA19-BC76-F14D-793F71A5BF25}"/>
          </ac:picMkLst>
        </pc:picChg>
      </pc:sldChg>
      <pc:sldChg chg="modSp add del mod">
        <pc:chgData name="Roberto Basla" userId="3d983346-050d-4a89-98d9-03dd53af11dd" providerId="ADAL" clId="{EBA1E3C5-1BF1-42BA-9028-06E06F78C747}" dt="2022-08-21T14:27:29.642" v="3559" actId="2696"/>
        <pc:sldMkLst>
          <pc:docMk/>
          <pc:sldMk cId="2917837452" sldId="276"/>
        </pc:sldMkLst>
        <pc:spChg chg="mod">
          <ac:chgData name="Roberto Basla" userId="3d983346-050d-4a89-98d9-03dd53af11dd" providerId="ADAL" clId="{EBA1E3C5-1BF1-42BA-9028-06E06F78C747}" dt="2022-08-20T10:14:56.130" v="415" actId="20577"/>
          <ac:spMkLst>
            <pc:docMk/>
            <pc:sldMk cId="2917837452" sldId="276"/>
            <ac:spMk id="2" creationId="{F3E8D832-E294-4A98-A6F1-34D3DDE49792}"/>
          </ac:spMkLst>
        </pc:spChg>
        <pc:spChg chg="mod">
          <ac:chgData name="Roberto Basla" userId="3d983346-050d-4a89-98d9-03dd53af11dd" providerId="ADAL" clId="{EBA1E3C5-1BF1-42BA-9028-06E06F78C747}" dt="2022-08-21T09:13:06.907" v="1923" actId="20577"/>
          <ac:spMkLst>
            <pc:docMk/>
            <pc:sldMk cId="2917837452" sldId="276"/>
            <ac:spMk id="3" creationId="{71271BF5-79AC-46B0-B66E-2E2360742B4F}"/>
          </ac:spMkLst>
        </pc:spChg>
      </pc:sldChg>
      <pc:sldChg chg="add del ord">
        <pc:chgData name="Roberto Basla" userId="3d983346-050d-4a89-98d9-03dd53af11dd" providerId="ADAL" clId="{EBA1E3C5-1BF1-42BA-9028-06E06F78C747}" dt="2022-08-27T20:47:38.503" v="5064" actId="47"/>
        <pc:sldMkLst>
          <pc:docMk/>
          <pc:sldMk cId="3943426837" sldId="277"/>
        </pc:sldMkLst>
      </pc:sldChg>
      <pc:sldChg chg="addSp delSp modSp add mod ord">
        <pc:chgData name="Roberto Basla" userId="3d983346-050d-4a89-98d9-03dd53af11dd" providerId="ADAL" clId="{EBA1E3C5-1BF1-42BA-9028-06E06F78C747}" dt="2022-10-01T20:01:40.256" v="5989" actId="21"/>
        <pc:sldMkLst>
          <pc:docMk/>
          <pc:sldMk cId="2022030758" sldId="278"/>
        </pc:sldMkLst>
        <pc:spChg chg="mod">
          <ac:chgData name="Roberto Basla" userId="3d983346-050d-4a89-98d9-03dd53af11dd" providerId="ADAL" clId="{EBA1E3C5-1BF1-42BA-9028-06E06F78C747}" dt="2022-08-21T06:15:55.740" v="691" actId="20577"/>
          <ac:spMkLst>
            <pc:docMk/>
            <pc:sldMk cId="2022030758" sldId="278"/>
            <ac:spMk id="2" creationId="{F3E8D832-E294-4A98-A6F1-34D3DDE49792}"/>
          </ac:spMkLst>
        </pc:spChg>
        <pc:spChg chg="mod">
          <ac:chgData name="Roberto Basla" userId="3d983346-050d-4a89-98d9-03dd53af11dd" providerId="ADAL" clId="{EBA1E3C5-1BF1-42BA-9028-06E06F78C747}" dt="2022-09-07T11:44:17.906" v="5347" actId="255"/>
          <ac:spMkLst>
            <pc:docMk/>
            <pc:sldMk cId="2022030758" sldId="278"/>
            <ac:spMk id="3" creationId="{71271BF5-79AC-46B0-B66E-2E2360742B4F}"/>
          </ac:spMkLst>
        </pc:spChg>
        <pc:spChg chg="add mod">
          <ac:chgData name="Roberto Basla" userId="3d983346-050d-4a89-98d9-03dd53af11dd" providerId="ADAL" clId="{EBA1E3C5-1BF1-42BA-9028-06E06F78C747}" dt="2022-08-26T16:16:51.788" v="4446" actId="1076"/>
          <ac:spMkLst>
            <pc:docMk/>
            <pc:sldMk cId="2022030758" sldId="278"/>
            <ac:spMk id="4" creationId="{B44F45DF-247E-082D-20E7-5592F7FCC05D}"/>
          </ac:spMkLst>
        </pc:spChg>
        <pc:spChg chg="add mod">
          <ac:chgData name="Roberto Basla" userId="3d983346-050d-4a89-98d9-03dd53af11dd" providerId="ADAL" clId="{EBA1E3C5-1BF1-42BA-9028-06E06F78C747}" dt="2022-08-21T06:23:04.820" v="805" actId="20577"/>
          <ac:spMkLst>
            <pc:docMk/>
            <pc:sldMk cId="2022030758" sldId="278"/>
            <ac:spMk id="5" creationId="{220FC89C-A601-2C21-D58E-1843ED30E58D}"/>
          </ac:spMkLst>
        </pc:spChg>
        <pc:spChg chg="add mod">
          <ac:chgData name="Roberto Basla" userId="3d983346-050d-4a89-98d9-03dd53af11dd" providerId="ADAL" clId="{EBA1E3C5-1BF1-42BA-9028-06E06F78C747}" dt="2022-08-21T06:39:41.206" v="809" actId="1076"/>
          <ac:spMkLst>
            <pc:docMk/>
            <pc:sldMk cId="2022030758" sldId="278"/>
            <ac:spMk id="6" creationId="{7094348D-85BF-945D-F929-7B4A41B57336}"/>
          </ac:spMkLst>
        </pc:spChg>
        <pc:grpChg chg="add del mod">
          <ac:chgData name="Roberto Basla" userId="3d983346-050d-4a89-98d9-03dd53af11dd" providerId="ADAL" clId="{EBA1E3C5-1BF1-42BA-9028-06E06F78C747}" dt="2022-10-01T20:01:40.256" v="5989" actId="21"/>
          <ac:grpSpMkLst>
            <pc:docMk/>
            <pc:sldMk cId="2022030758" sldId="278"/>
            <ac:grpSpMk id="15" creationId="{2FACE61F-1ADE-EB63-AB49-AF418014DB92}"/>
          </ac:grpSpMkLst>
        </pc:grpChg>
        <pc:grpChg chg="add mod">
          <ac:chgData name="Roberto Basla" userId="3d983346-050d-4a89-98d9-03dd53af11dd" providerId="ADAL" clId="{EBA1E3C5-1BF1-42BA-9028-06E06F78C747}" dt="2022-10-01T20:01:30.560" v="5987"/>
          <ac:grpSpMkLst>
            <pc:docMk/>
            <pc:sldMk cId="2022030758" sldId="278"/>
            <ac:grpSpMk id="18" creationId="{BF779D9B-5693-8A89-6650-A597E762A1EC}"/>
          </ac:grpSpMkLst>
        </pc:grpChg>
        <pc:picChg chg="add del mod">
          <ac:chgData name="Roberto Basla" userId="3d983346-050d-4a89-98d9-03dd53af11dd" providerId="ADAL" clId="{EBA1E3C5-1BF1-42BA-9028-06E06F78C747}" dt="2022-10-01T20:01:04.119" v="5972" actId="478"/>
          <ac:picMkLst>
            <pc:docMk/>
            <pc:sldMk cId="2022030758" sldId="278"/>
            <ac:picMk id="7" creationId="{42086C16-4DBC-D6C0-7ADE-4295BF47FEC9}"/>
          </ac:picMkLst>
        </pc:picChg>
        <pc:picChg chg="add del mod">
          <ac:chgData name="Roberto Basla" userId="3d983346-050d-4a89-98d9-03dd53af11dd" providerId="ADAL" clId="{EBA1E3C5-1BF1-42BA-9028-06E06F78C747}" dt="2022-10-01T20:01:04.997" v="5974" actId="478"/>
          <ac:picMkLst>
            <pc:docMk/>
            <pc:sldMk cId="2022030758" sldId="278"/>
            <ac:picMk id="9" creationId="{EB736E80-C04E-D009-4F9B-73BADBE2B366}"/>
          </ac:picMkLst>
        </pc:picChg>
        <pc:picChg chg="add del mod">
          <ac:chgData name="Roberto Basla" userId="3d983346-050d-4a89-98d9-03dd53af11dd" providerId="ADAL" clId="{EBA1E3C5-1BF1-42BA-9028-06E06F78C747}" dt="2022-10-01T20:01:04.570" v="5973" actId="478"/>
          <ac:picMkLst>
            <pc:docMk/>
            <pc:sldMk cId="2022030758" sldId="278"/>
            <ac:picMk id="13" creationId="{B3819A3B-F031-6AAC-B8D4-D4B40B9E67E6}"/>
          </ac:picMkLst>
        </pc:picChg>
        <pc:picChg chg="mod">
          <ac:chgData name="Roberto Basla" userId="3d983346-050d-4a89-98d9-03dd53af11dd" providerId="ADAL" clId="{EBA1E3C5-1BF1-42BA-9028-06E06F78C747}" dt="2022-10-01T20:01:30.560" v="5987"/>
          <ac:picMkLst>
            <pc:docMk/>
            <pc:sldMk cId="2022030758" sldId="278"/>
            <ac:picMk id="16" creationId="{4DC375DA-EF78-EFA1-EFD9-016AB14130E3}"/>
          </ac:picMkLst>
        </pc:picChg>
        <pc:picChg chg="mod">
          <ac:chgData name="Roberto Basla" userId="3d983346-050d-4a89-98d9-03dd53af11dd" providerId="ADAL" clId="{EBA1E3C5-1BF1-42BA-9028-06E06F78C747}" dt="2022-10-01T20:01:30.560" v="5987"/>
          <ac:picMkLst>
            <pc:docMk/>
            <pc:sldMk cId="2022030758" sldId="278"/>
            <ac:picMk id="17" creationId="{9C7C24CB-A6ED-3784-9E44-E0ED3739D6F5}"/>
          </ac:picMkLst>
        </pc:picChg>
        <pc:picChg chg="mod">
          <ac:chgData name="Roberto Basla" userId="3d983346-050d-4a89-98d9-03dd53af11dd" providerId="ADAL" clId="{EBA1E3C5-1BF1-42BA-9028-06E06F78C747}" dt="2022-10-01T20:01:30.560" v="5987"/>
          <ac:picMkLst>
            <pc:docMk/>
            <pc:sldMk cId="2022030758" sldId="278"/>
            <ac:picMk id="19" creationId="{8EF3A412-C123-773D-B322-5B3EE7346172}"/>
          </ac:picMkLst>
        </pc:picChg>
        <pc:picChg chg="mod">
          <ac:chgData name="Roberto Basla" userId="3d983346-050d-4a89-98d9-03dd53af11dd" providerId="ADAL" clId="{EBA1E3C5-1BF1-42BA-9028-06E06F78C747}" dt="2022-10-01T20:01:30.560" v="5987"/>
          <ac:picMkLst>
            <pc:docMk/>
            <pc:sldMk cId="2022030758" sldId="278"/>
            <ac:picMk id="20" creationId="{452307FC-89E8-2160-3FDF-1CF7F87C50E8}"/>
          </ac:picMkLst>
        </pc:picChg>
        <pc:picChg chg="add mod">
          <ac:chgData name="Roberto Basla" userId="3d983346-050d-4a89-98d9-03dd53af11dd" providerId="ADAL" clId="{EBA1E3C5-1BF1-42BA-9028-06E06F78C747}" dt="2022-10-01T20:01:30.560" v="5987"/>
          <ac:picMkLst>
            <pc:docMk/>
            <pc:sldMk cId="2022030758" sldId="278"/>
            <ac:picMk id="21" creationId="{2FE15E3F-99FF-718E-F69E-3CA2C2F18C1F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2T07:04:24.121" v="6789" actId="27636"/>
        <pc:sldMkLst>
          <pc:docMk/>
          <pc:sldMk cId="3849794427" sldId="279"/>
        </pc:sldMkLst>
        <pc:spChg chg="mod">
          <ac:chgData name="Roberto Basla" userId="3d983346-050d-4a89-98d9-03dd53af11dd" providerId="ADAL" clId="{EBA1E3C5-1BF1-42BA-9028-06E06F78C747}" dt="2022-10-02T06:49:09.674" v="6578" actId="20577"/>
          <ac:spMkLst>
            <pc:docMk/>
            <pc:sldMk cId="3849794427" sldId="279"/>
            <ac:spMk id="2" creationId="{F3E8D832-E294-4A98-A6F1-34D3DDE49792}"/>
          </ac:spMkLst>
        </pc:spChg>
        <pc:spChg chg="mod">
          <ac:chgData name="Roberto Basla" userId="3d983346-050d-4a89-98d9-03dd53af11dd" providerId="ADAL" clId="{EBA1E3C5-1BF1-42BA-9028-06E06F78C747}" dt="2022-10-02T07:04:24.121" v="6789" actId="27636"/>
          <ac:spMkLst>
            <pc:docMk/>
            <pc:sldMk cId="3849794427" sldId="279"/>
            <ac:spMk id="3" creationId="{71271BF5-79AC-46B0-B66E-2E2360742B4F}"/>
          </ac:spMkLst>
        </pc:spChg>
        <pc:grpChg chg="add mod">
          <ac:chgData name="Roberto Basla" userId="3d983346-050d-4a89-98d9-03dd53af11dd" providerId="ADAL" clId="{EBA1E3C5-1BF1-42BA-9028-06E06F78C747}" dt="2022-10-01T20:01:28.628" v="5986"/>
          <ac:grpSpMkLst>
            <pc:docMk/>
            <pc:sldMk cId="3849794427" sldId="279"/>
            <ac:grpSpMk id="7" creationId="{372CA43C-DDBC-F879-C9F9-A5DE0C0E58A7}"/>
          </ac:grpSpMkLst>
        </pc:grpChg>
        <pc:grpChg chg="add mod">
          <ac:chgData name="Roberto Basla" userId="3d983346-050d-4a89-98d9-03dd53af11dd" providerId="ADAL" clId="{EBA1E3C5-1BF1-42BA-9028-06E06F78C747}" dt="2022-10-01T20:01:28.628" v="5986"/>
          <ac:grpSpMkLst>
            <pc:docMk/>
            <pc:sldMk cId="3849794427" sldId="279"/>
            <ac:grpSpMk id="15" creationId="{E429505D-7A34-AC5C-FBE4-6183A47BEEC6}"/>
          </ac:grpSpMkLst>
        </pc:grpChg>
        <pc:picChg chg="add del mod">
          <ac:chgData name="Roberto Basla" userId="3d983346-050d-4a89-98d9-03dd53af11dd" providerId="ADAL" clId="{EBA1E3C5-1BF1-42BA-9028-06E06F78C747}" dt="2022-10-01T20:01:16.144" v="5978" actId="478"/>
          <ac:picMkLst>
            <pc:docMk/>
            <pc:sldMk cId="3849794427" sldId="279"/>
            <ac:picMk id="4" creationId="{38B21682-D095-CF0B-7BDE-81E06F725A62}"/>
          </ac:picMkLst>
        </pc:picChg>
        <pc:picChg chg="add del mod">
          <ac:chgData name="Roberto Basla" userId="3d983346-050d-4a89-98d9-03dd53af11dd" providerId="ADAL" clId="{EBA1E3C5-1BF1-42BA-9028-06E06F78C747}" dt="2022-10-01T20:01:16.704" v="5979" actId="478"/>
          <ac:picMkLst>
            <pc:docMk/>
            <pc:sldMk cId="3849794427" sldId="279"/>
            <ac:picMk id="5" creationId="{8AAEF7BC-86E1-FA76-7BCD-217EE2BF65B4}"/>
          </ac:picMkLst>
        </pc:picChg>
        <pc:picChg chg="add del mod">
          <ac:chgData name="Roberto Basla" userId="3d983346-050d-4a89-98d9-03dd53af11dd" providerId="ADAL" clId="{EBA1E3C5-1BF1-42BA-9028-06E06F78C747}" dt="2022-10-01T20:01:17.245" v="5980" actId="478"/>
          <ac:picMkLst>
            <pc:docMk/>
            <pc:sldMk cId="3849794427" sldId="279"/>
            <ac:picMk id="6" creationId="{CAA7CD46-FC72-9426-DD30-E007E1429636}"/>
          </ac:picMkLst>
        </pc:picChg>
        <pc:picChg chg="mod">
          <ac:chgData name="Roberto Basla" userId="3d983346-050d-4a89-98d9-03dd53af11dd" providerId="ADAL" clId="{EBA1E3C5-1BF1-42BA-9028-06E06F78C747}" dt="2022-10-01T20:01:28.628" v="5986"/>
          <ac:picMkLst>
            <pc:docMk/>
            <pc:sldMk cId="3849794427" sldId="279"/>
            <ac:picMk id="9" creationId="{2124ACEE-0DE7-2DBF-04A1-187463187D0C}"/>
          </ac:picMkLst>
        </pc:picChg>
        <pc:picChg chg="mod">
          <ac:chgData name="Roberto Basla" userId="3d983346-050d-4a89-98d9-03dd53af11dd" providerId="ADAL" clId="{EBA1E3C5-1BF1-42BA-9028-06E06F78C747}" dt="2022-10-01T20:01:28.628" v="5986"/>
          <ac:picMkLst>
            <pc:docMk/>
            <pc:sldMk cId="3849794427" sldId="279"/>
            <ac:picMk id="13" creationId="{120F6AD2-0617-A19B-C5B0-9F25B1631BDB}"/>
          </ac:picMkLst>
        </pc:picChg>
        <pc:picChg chg="mod">
          <ac:chgData name="Roberto Basla" userId="3d983346-050d-4a89-98d9-03dd53af11dd" providerId="ADAL" clId="{EBA1E3C5-1BF1-42BA-9028-06E06F78C747}" dt="2022-10-01T20:01:28.628" v="5986"/>
          <ac:picMkLst>
            <pc:docMk/>
            <pc:sldMk cId="3849794427" sldId="279"/>
            <ac:picMk id="16" creationId="{F76AE8BE-EE95-D0E8-A340-0760930CB711}"/>
          </ac:picMkLst>
        </pc:picChg>
        <pc:picChg chg="mod">
          <ac:chgData name="Roberto Basla" userId="3d983346-050d-4a89-98d9-03dd53af11dd" providerId="ADAL" clId="{EBA1E3C5-1BF1-42BA-9028-06E06F78C747}" dt="2022-10-01T20:01:28.628" v="5986"/>
          <ac:picMkLst>
            <pc:docMk/>
            <pc:sldMk cId="3849794427" sldId="279"/>
            <ac:picMk id="17" creationId="{B5953526-4A5B-3927-80B5-1768D69D0726}"/>
          </ac:picMkLst>
        </pc:picChg>
        <pc:picChg chg="add mod">
          <ac:chgData name="Roberto Basla" userId="3d983346-050d-4a89-98d9-03dd53af11dd" providerId="ADAL" clId="{EBA1E3C5-1BF1-42BA-9028-06E06F78C747}" dt="2022-10-01T20:01:28.628" v="5986"/>
          <ac:picMkLst>
            <pc:docMk/>
            <pc:sldMk cId="3849794427" sldId="279"/>
            <ac:picMk id="18" creationId="{2D707CCF-002C-7319-F8F7-C26747130744}"/>
          </ac:picMkLst>
        </pc:picChg>
      </pc:sldChg>
      <pc:sldChg chg="addSp delSp modSp add mod ord">
        <pc:chgData name="Roberto Basla" userId="3d983346-050d-4a89-98d9-03dd53af11dd" providerId="ADAL" clId="{EBA1E3C5-1BF1-42BA-9028-06E06F78C747}" dt="2022-10-02T06:49:03.036" v="6564" actId="20577"/>
        <pc:sldMkLst>
          <pc:docMk/>
          <pc:sldMk cId="3571133126" sldId="280"/>
        </pc:sldMkLst>
        <pc:spChg chg="mod">
          <ac:chgData name="Roberto Basla" userId="3d983346-050d-4a89-98d9-03dd53af11dd" providerId="ADAL" clId="{EBA1E3C5-1BF1-42BA-9028-06E06F78C747}" dt="2022-10-02T06:49:03.036" v="6564" actId="20577"/>
          <ac:spMkLst>
            <pc:docMk/>
            <pc:sldMk cId="3571133126" sldId="280"/>
            <ac:spMk id="2" creationId="{F3E8D832-E294-4A98-A6F1-34D3DDE49792}"/>
          </ac:spMkLst>
        </pc:spChg>
        <pc:spChg chg="mod">
          <ac:chgData name="Roberto Basla" userId="3d983346-050d-4a89-98d9-03dd53af11dd" providerId="ADAL" clId="{EBA1E3C5-1BF1-42BA-9028-06E06F78C747}" dt="2022-09-24T19:54:55.781" v="5609" actId="20577"/>
          <ac:spMkLst>
            <pc:docMk/>
            <pc:sldMk cId="3571133126" sldId="280"/>
            <ac:spMk id="3" creationId="{71271BF5-79AC-46B0-B66E-2E2360742B4F}"/>
          </ac:spMkLst>
        </pc:spChg>
        <pc:spChg chg="add del mod">
          <ac:chgData name="Roberto Basla" userId="3d983346-050d-4a89-98d9-03dd53af11dd" providerId="ADAL" clId="{EBA1E3C5-1BF1-42BA-9028-06E06F78C747}" dt="2022-09-24T19:55:03.222" v="5610" actId="478"/>
          <ac:spMkLst>
            <pc:docMk/>
            <pc:sldMk cId="3571133126" sldId="280"/>
            <ac:spMk id="6" creationId="{DD9EFB39-2872-E05E-C678-DE269AFA7978}"/>
          </ac:spMkLst>
        </pc:spChg>
        <pc:spChg chg="add del mod">
          <ac:chgData name="Roberto Basla" userId="3d983346-050d-4a89-98d9-03dd53af11dd" providerId="ADAL" clId="{EBA1E3C5-1BF1-42BA-9028-06E06F78C747}" dt="2022-08-21T08:34:28.853" v="1214" actId="767"/>
          <ac:spMkLst>
            <pc:docMk/>
            <pc:sldMk cId="3571133126" sldId="280"/>
            <ac:spMk id="7" creationId="{E80D8B56-1F0F-1A90-4C60-D69F4002DEEF}"/>
          </ac:spMkLst>
        </pc:spChg>
        <pc:spChg chg="add del mod">
          <ac:chgData name="Roberto Basla" userId="3d983346-050d-4a89-98d9-03dd53af11dd" providerId="ADAL" clId="{EBA1E3C5-1BF1-42BA-9028-06E06F78C747}" dt="2022-09-24T19:55:03.222" v="5610" actId="478"/>
          <ac:spMkLst>
            <pc:docMk/>
            <pc:sldMk cId="3571133126" sldId="280"/>
            <ac:spMk id="13" creationId="{F7526375-73E0-8530-149A-105846784468}"/>
          </ac:spMkLst>
        </pc:spChg>
        <pc:spChg chg="add del mod">
          <ac:chgData name="Roberto Basla" userId="3d983346-050d-4a89-98d9-03dd53af11dd" providerId="ADAL" clId="{EBA1E3C5-1BF1-42BA-9028-06E06F78C747}" dt="2022-09-24T19:55:03.222" v="5610" actId="478"/>
          <ac:spMkLst>
            <pc:docMk/>
            <pc:sldMk cId="3571133126" sldId="280"/>
            <ac:spMk id="15" creationId="{71B2AE51-3240-0AC2-30F7-5B0D2B94D244}"/>
          </ac:spMkLst>
        </pc:spChg>
        <pc:spChg chg="add del mod">
          <ac:chgData name="Roberto Basla" userId="3d983346-050d-4a89-98d9-03dd53af11dd" providerId="ADAL" clId="{EBA1E3C5-1BF1-42BA-9028-06E06F78C747}" dt="2022-09-24T19:55:03.222" v="5610" actId="478"/>
          <ac:spMkLst>
            <pc:docMk/>
            <pc:sldMk cId="3571133126" sldId="280"/>
            <ac:spMk id="17" creationId="{C0A2773F-F91D-97EF-A405-BB11AE5AB352}"/>
          </ac:spMkLst>
        </pc:spChg>
        <pc:spChg chg="add del mod">
          <ac:chgData name="Roberto Basla" userId="3d983346-050d-4a89-98d9-03dd53af11dd" providerId="ADAL" clId="{EBA1E3C5-1BF1-42BA-9028-06E06F78C747}" dt="2022-09-24T19:55:03.222" v="5610" actId="478"/>
          <ac:spMkLst>
            <pc:docMk/>
            <pc:sldMk cId="3571133126" sldId="280"/>
            <ac:spMk id="18" creationId="{4C6C3622-8304-9D5E-61F5-EFC308FBFF92}"/>
          </ac:spMkLst>
        </pc:spChg>
        <pc:spChg chg="mod">
          <ac:chgData name="Roberto Basla" userId="3d983346-050d-4a89-98d9-03dd53af11dd" providerId="ADAL" clId="{EBA1E3C5-1BF1-42BA-9028-06E06F78C747}" dt="2022-09-24T19:55:09.928" v="5611"/>
          <ac:spMkLst>
            <pc:docMk/>
            <pc:sldMk cId="3571133126" sldId="280"/>
            <ac:spMk id="23" creationId="{420FF716-F59F-ACFD-CF7B-D33A1C45B694}"/>
          </ac:spMkLst>
        </pc:spChg>
        <pc:spChg chg="mod">
          <ac:chgData name="Roberto Basla" userId="3d983346-050d-4a89-98d9-03dd53af11dd" providerId="ADAL" clId="{EBA1E3C5-1BF1-42BA-9028-06E06F78C747}" dt="2022-09-24T19:55:09.928" v="5611"/>
          <ac:spMkLst>
            <pc:docMk/>
            <pc:sldMk cId="3571133126" sldId="280"/>
            <ac:spMk id="24" creationId="{8DD2B37A-F913-C445-37B5-CB4D24282A98}"/>
          </ac:spMkLst>
        </pc:spChg>
        <pc:spChg chg="mod">
          <ac:chgData name="Roberto Basla" userId="3d983346-050d-4a89-98d9-03dd53af11dd" providerId="ADAL" clId="{EBA1E3C5-1BF1-42BA-9028-06E06F78C747}" dt="2022-09-24T19:55:09.928" v="5611"/>
          <ac:spMkLst>
            <pc:docMk/>
            <pc:sldMk cId="3571133126" sldId="280"/>
            <ac:spMk id="26" creationId="{B7448F0D-052D-4E2E-80EC-F81C82D48784}"/>
          </ac:spMkLst>
        </pc:spChg>
        <pc:spChg chg="add del mod">
          <ac:chgData name="Roberto Basla" userId="3d983346-050d-4a89-98d9-03dd53af11dd" providerId="ADAL" clId="{EBA1E3C5-1BF1-42BA-9028-06E06F78C747}" dt="2022-09-24T19:55:03.222" v="5610" actId="478"/>
          <ac:spMkLst>
            <pc:docMk/>
            <pc:sldMk cId="3571133126" sldId="280"/>
            <ac:spMk id="27" creationId="{0C0F05C2-EC14-EA1F-FDA8-CDB51B88FC22}"/>
          </ac:spMkLst>
        </pc:spChg>
        <pc:spChg chg="add del mod">
          <ac:chgData name="Roberto Basla" userId="3d983346-050d-4a89-98d9-03dd53af11dd" providerId="ADAL" clId="{EBA1E3C5-1BF1-42BA-9028-06E06F78C747}" dt="2022-09-24T19:55:14.294" v="5612" actId="478"/>
          <ac:spMkLst>
            <pc:docMk/>
            <pc:sldMk cId="3571133126" sldId="280"/>
            <ac:spMk id="28" creationId="{EAC6CD86-E2D7-F1F4-2534-6A1329447C2B}"/>
          </ac:spMkLst>
        </pc:spChg>
        <pc:spChg chg="add del mod">
          <ac:chgData name="Roberto Basla" userId="3d983346-050d-4a89-98d9-03dd53af11dd" providerId="ADAL" clId="{EBA1E3C5-1BF1-42BA-9028-06E06F78C747}" dt="2022-09-24T19:55:03.222" v="5610" actId="478"/>
          <ac:spMkLst>
            <pc:docMk/>
            <pc:sldMk cId="3571133126" sldId="280"/>
            <ac:spMk id="33" creationId="{F6C4FDC2-8612-3C11-0228-34D20D6245BE}"/>
          </ac:spMkLst>
        </pc:spChg>
        <pc:spChg chg="add del mod">
          <ac:chgData name="Roberto Basla" userId="3d983346-050d-4a89-98d9-03dd53af11dd" providerId="ADAL" clId="{EBA1E3C5-1BF1-42BA-9028-06E06F78C747}" dt="2022-09-24T19:55:16.057" v="5613" actId="478"/>
          <ac:spMkLst>
            <pc:docMk/>
            <pc:sldMk cId="3571133126" sldId="280"/>
            <ac:spMk id="35" creationId="{7F784A23-2DFC-994F-9142-17635697D0E1}"/>
          </ac:spMkLst>
        </pc:spChg>
        <pc:spChg chg="mod">
          <ac:chgData name="Roberto Basla" userId="3d983346-050d-4a89-98d9-03dd53af11dd" providerId="ADAL" clId="{EBA1E3C5-1BF1-42BA-9028-06E06F78C747}" dt="2022-09-24T19:55:09.928" v="5611"/>
          <ac:spMkLst>
            <pc:docMk/>
            <pc:sldMk cId="3571133126" sldId="280"/>
            <ac:spMk id="37" creationId="{466C96D9-6758-780C-7B39-CAB4BAC36C2C}"/>
          </ac:spMkLst>
        </pc:spChg>
        <pc:spChg chg="mod">
          <ac:chgData name="Roberto Basla" userId="3d983346-050d-4a89-98d9-03dd53af11dd" providerId="ADAL" clId="{EBA1E3C5-1BF1-42BA-9028-06E06F78C747}" dt="2022-09-24T19:55:09.928" v="5611"/>
          <ac:spMkLst>
            <pc:docMk/>
            <pc:sldMk cId="3571133126" sldId="280"/>
            <ac:spMk id="38" creationId="{458CAAAA-1AFD-C683-984C-2BD554D56597}"/>
          </ac:spMkLst>
        </pc:spChg>
        <pc:spChg chg="add del mod">
          <ac:chgData name="Roberto Basla" userId="3d983346-050d-4a89-98d9-03dd53af11dd" providerId="ADAL" clId="{EBA1E3C5-1BF1-42BA-9028-06E06F78C747}" dt="2022-09-24T19:55:03.222" v="5610" actId="478"/>
          <ac:spMkLst>
            <pc:docMk/>
            <pc:sldMk cId="3571133126" sldId="280"/>
            <ac:spMk id="41" creationId="{2BD9DDEA-474E-B409-FC57-12D97034EE5C}"/>
          </ac:spMkLst>
        </pc:spChg>
        <pc:spChg chg="mod">
          <ac:chgData name="Roberto Basla" userId="3d983346-050d-4a89-98d9-03dd53af11dd" providerId="ADAL" clId="{EBA1E3C5-1BF1-42BA-9028-06E06F78C747}" dt="2022-09-24T19:55:09.928" v="5611"/>
          <ac:spMkLst>
            <pc:docMk/>
            <pc:sldMk cId="3571133126" sldId="280"/>
            <ac:spMk id="44" creationId="{BFDD337D-138B-4B77-3611-99E7515D72C5}"/>
          </ac:spMkLst>
        </pc:spChg>
        <pc:spChg chg="mod">
          <ac:chgData name="Roberto Basla" userId="3d983346-050d-4a89-98d9-03dd53af11dd" providerId="ADAL" clId="{EBA1E3C5-1BF1-42BA-9028-06E06F78C747}" dt="2022-09-24T19:55:09.928" v="5611"/>
          <ac:spMkLst>
            <pc:docMk/>
            <pc:sldMk cId="3571133126" sldId="280"/>
            <ac:spMk id="46" creationId="{8311F866-0E15-5244-860D-0D1ABF5E7D8A}"/>
          </ac:spMkLst>
        </pc:spChg>
        <pc:spChg chg="add del mod">
          <ac:chgData name="Roberto Basla" userId="3d983346-050d-4a89-98d9-03dd53af11dd" providerId="ADAL" clId="{EBA1E3C5-1BF1-42BA-9028-06E06F78C747}" dt="2022-08-21T11:17:46.014" v="3555" actId="478"/>
          <ac:spMkLst>
            <pc:docMk/>
            <pc:sldMk cId="3571133126" sldId="280"/>
            <ac:spMk id="48" creationId="{8F046AAA-919D-5A98-8686-973264FE0712}"/>
          </ac:spMkLst>
        </pc:spChg>
        <pc:spChg chg="mod">
          <ac:chgData name="Roberto Basla" userId="3d983346-050d-4a89-98d9-03dd53af11dd" providerId="ADAL" clId="{EBA1E3C5-1BF1-42BA-9028-06E06F78C747}" dt="2022-09-24T19:55:09.928" v="5611"/>
          <ac:spMkLst>
            <pc:docMk/>
            <pc:sldMk cId="3571133126" sldId="280"/>
            <ac:spMk id="49" creationId="{AC86D375-4D64-D6AE-C5B0-DB5672DA4442}"/>
          </ac:spMkLst>
        </pc:spChg>
        <pc:spChg chg="mod">
          <ac:chgData name="Roberto Basla" userId="3d983346-050d-4a89-98d9-03dd53af11dd" providerId="ADAL" clId="{EBA1E3C5-1BF1-42BA-9028-06E06F78C747}" dt="2022-09-24T19:55:09.928" v="5611"/>
          <ac:spMkLst>
            <pc:docMk/>
            <pc:sldMk cId="3571133126" sldId="280"/>
            <ac:spMk id="50" creationId="{B0C0F295-F5D5-44D7-A3F4-FF2634F722F6}"/>
          </ac:spMkLst>
        </pc:spChg>
        <pc:spChg chg="mod">
          <ac:chgData name="Roberto Basla" userId="3d983346-050d-4a89-98d9-03dd53af11dd" providerId="ADAL" clId="{EBA1E3C5-1BF1-42BA-9028-06E06F78C747}" dt="2022-09-24T19:55:09.928" v="5611"/>
          <ac:spMkLst>
            <pc:docMk/>
            <pc:sldMk cId="3571133126" sldId="280"/>
            <ac:spMk id="53" creationId="{F0A7281C-DC8D-C5B1-2BE4-D8DE222EAB23}"/>
          </ac:spMkLst>
        </pc:spChg>
        <pc:spChg chg="add mod">
          <ac:chgData name="Roberto Basla" userId="3d983346-050d-4a89-98d9-03dd53af11dd" providerId="ADAL" clId="{EBA1E3C5-1BF1-42BA-9028-06E06F78C747}" dt="2022-10-01T19:55:07.248" v="5840" actId="164"/>
          <ac:spMkLst>
            <pc:docMk/>
            <pc:sldMk cId="3571133126" sldId="280"/>
            <ac:spMk id="56" creationId="{F2F847A0-584A-0208-397D-4380A38EC1F3}"/>
          </ac:spMkLst>
        </pc:spChg>
        <pc:spChg chg="add mod">
          <ac:chgData name="Roberto Basla" userId="3d983346-050d-4a89-98d9-03dd53af11dd" providerId="ADAL" clId="{EBA1E3C5-1BF1-42BA-9028-06E06F78C747}" dt="2022-10-01T19:55:07.248" v="5840" actId="164"/>
          <ac:spMkLst>
            <pc:docMk/>
            <pc:sldMk cId="3571133126" sldId="280"/>
            <ac:spMk id="57" creationId="{B78F6821-335C-551A-3127-C3247E073571}"/>
          </ac:spMkLst>
        </pc:spChg>
        <pc:grpChg chg="add mod">
          <ac:chgData name="Roberto Basla" userId="3d983346-050d-4a89-98d9-03dd53af11dd" providerId="ADAL" clId="{EBA1E3C5-1BF1-42BA-9028-06E06F78C747}" dt="2022-10-01T19:55:16.898" v="5841" actId="1076"/>
          <ac:grpSpMkLst>
            <pc:docMk/>
            <pc:sldMk cId="3571133126" sldId="280"/>
            <ac:grpSpMk id="5" creationId="{129EE6AD-9CA8-BDBC-42F3-2DFC70F72B3B}"/>
          </ac:grpSpMkLst>
        </pc:grpChg>
        <pc:grpChg chg="add mod">
          <ac:chgData name="Roberto Basla" userId="3d983346-050d-4a89-98d9-03dd53af11dd" providerId="ADAL" clId="{EBA1E3C5-1BF1-42BA-9028-06E06F78C747}" dt="2022-10-01T20:01:25.680" v="5984"/>
          <ac:grpSpMkLst>
            <pc:docMk/>
            <pc:sldMk cId="3571133126" sldId="280"/>
            <ac:grpSpMk id="6" creationId="{BF3F4129-62C3-6433-AEBE-9CEEED44EDE2}"/>
          </ac:grpSpMkLst>
        </pc:grpChg>
        <pc:grpChg chg="add mod">
          <ac:chgData name="Roberto Basla" userId="3d983346-050d-4a89-98d9-03dd53af11dd" providerId="ADAL" clId="{EBA1E3C5-1BF1-42BA-9028-06E06F78C747}" dt="2022-10-01T20:01:25.680" v="5984"/>
          <ac:grpSpMkLst>
            <pc:docMk/>
            <pc:sldMk cId="3571133126" sldId="280"/>
            <ac:grpSpMk id="15" creationId="{F192C032-C9B3-430F-534F-6112421F6BF5}"/>
          </ac:grpSpMkLst>
        </pc:grpChg>
        <pc:grpChg chg="add mod">
          <ac:chgData name="Roberto Basla" userId="3d983346-050d-4a89-98d9-03dd53af11dd" providerId="ADAL" clId="{EBA1E3C5-1BF1-42BA-9028-06E06F78C747}" dt="2022-10-01T19:55:07.248" v="5840" actId="164"/>
          <ac:grpSpMkLst>
            <pc:docMk/>
            <pc:sldMk cId="3571133126" sldId="280"/>
            <ac:grpSpMk id="21" creationId="{34170FB5-69D3-B060-680B-36CE89EB4F0F}"/>
          </ac:grpSpMkLst>
        </pc:grpChg>
        <pc:grpChg chg="add mod">
          <ac:chgData name="Roberto Basla" userId="3d983346-050d-4a89-98d9-03dd53af11dd" providerId="ADAL" clId="{EBA1E3C5-1BF1-42BA-9028-06E06F78C747}" dt="2022-10-01T19:55:07.248" v="5840" actId="164"/>
          <ac:grpSpMkLst>
            <pc:docMk/>
            <pc:sldMk cId="3571133126" sldId="280"/>
            <ac:grpSpMk id="47" creationId="{4CD9671D-0B44-0E5E-AD9A-8CC387ED283E}"/>
          </ac:grpSpMkLst>
        </pc:grpChg>
        <pc:picChg chg="add del mod">
          <ac:chgData name="Roberto Basla" userId="3d983346-050d-4a89-98d9-03dd53af11dd" providerId="ADAL" clId="{EBA1E3C5-1BF1-42BA-9028-06E06F78C747}" dt="2022-10-01T20:01:19.217" v="5981" actId="478"/>
          <ac:picMkLst>
            <pc:docMk/>
            <pc:sldMk cId="3571133126" sldId="280"/>
            <ac:picMk id="4" creationId="{129C19AD-CF22-3F9C-43B6-37D56047E3D1}"/>
          </ac:picMkLst>
        </pc:picChg>
        <pc:picChg chg="add del mod ord">
          <ac:chgData name="Roberto Basla" userId="3d983346-050d-4a89-98d9-03dd53af11dd" providerId="ADAL" clId="{EBA1E3C5-1BF1-42BA-9028-06E06F78C747}" dt="2022-09-24T19:55:03.222" v="5610" actId="478"/>
          <ac:picMkLst>
            <pc:docMk/>
            <pc:sldMk cId="3571133126" sldId="280"/>
            <ac:picMk id="5" creationId="{08B72973-2B59-6FC8-5007-C66CF8815293}"/>
          </ac:picMkLst>
        </pc:picChg>
        <pc:picChg chg="add del mod">
          <ac:chgData name="Roberto Basla" userId="3d983346-050d-4a89-98d9-03dd53af11dd" providerId="ADAL" clId="{EBA1E3C5-1BF1-42BA-9028-06E06F78C747}" dt="2022-10-01T20:01:19.777" v="5982" actId="478"/>
          <ac:picMkLst>
            <pc:docMk/>
            <pc:sldMk cId="3571133126" sldId="280"/>
            <ac:picMk id="7" creationId="{E7F18D55-5859-3AEB-6DCA-ACACDB393E71}"/>
          </ac:picMkLst>
        </pc:picChg>
        <pc:picChg chg="mod">
          <ac:chgData name="Roberto Basla" userId="3d983346-050d-4a89-98d9-03dd53af11dd" providerId="ADAL" clId="{EBA1E3C5-1BF1-42BA-9028-06E06F78C747}" dt="2022-10-01T20:01:25.680" v="5984"/>
          <ac:picMkLst>
            <pc:docMk/>
            <pc:sldMk cId="3571133126" sldId="280"/>
            <ac:picMk id="9" creationId="{6379E2B6-518E-4F93-0F6A-31C7CE595F2E}"/>
          </ac:picMkLst>
        </pc:picChg>
        <pc:picChg chg="add del mod ord">
          <ac:chgData name="Roberto Basla" userId="3d983346-050d-4a89-98d9-03dd53af11dd" providerId="ADAL" clId="{EBA1E3C5-1BF1-42BA-9028-06E06F78C747}" dt="2022-09-24T19:55:03.222" v="5610" actId="478"/>
          <ac:picMkLst>
            <pc:docMk/>
            <pc:sldMk cId="3571133126" sldId="280"/>
            <ac:picMk id="9" creationId="{C421D5EF-A272-9FC1-B069-BBCF9F03F724}"/>
          </ac:picMkLst>
        </pc:picChg>
        <pc:picChg chg="mod">
          <ac:chgData name="Roberto Basla" userId="3d983346-050d-4a89-98d9-03dd53af11dd" providerId="ADAL" clId="{EBA1E3C5-1BF1-42BA-9028-06E06F78C747}" dt="2022-10-01T20:01:25.680" v="5984"/>
          <ac:picMkLst>
            <pc:docMk/>
            <pc:sldMk cId="3571133126" sldId="280"/>
            <ac:picMk id="13" creationId="{ABDCA986-43A0-EE06-3F2D-E769C9ED8574}"/>
          </ac:picMkLst>
        </pc:picChg>
        <pc:picChg chg="mod">
          <ac:chgData name="Roberto Basla" userId="3d983346-050d-4a89-98d9-03dd53af11dd" providerId="ADAL" clId="{EBA1E3C5-1BF1-42BA-9028-06E06F78C747}" dt="2022-10-01T20:01:25.680" v="5984"/>
          <ac:picMkLst>
            <pc:docMk/>
            <pc:sldMk cId="3571133126" sldId="280"/>
            <ac:picMk id="16" creationId="{375C4B66-1BA8-E305-9C6C-DDEAFC55E19B}"/>
          </ac:picMkLst>
        </pc:picChg>
        <pc:picChg chg="add del mod">
          <ac:chgData name="Roberto Basla" userId="3d983346-050d-4a89-98d9-03dd53af11dd" providerId="ADAL" clId="{EBA1E3C5-1BF1-42BA-9028-06E06F78C747}" dt="2022-09-24T19:55:03.222" v="5610" actId="478"/>
          <ac:picMkLst>
            <pc:docMk/>
            <pc:sldMk cId="3571133126" sldId="280"/>
            <ac:picMk id="16" creationId="{37859AD6-2C8C-E86D-9FAB-3FAACDCBB745}"/>
          </ac:picMkLst>
        </pc:picChg>
        <pc:picChg chg="mod">
          <ac:chgData name="Roberto Basla" userId="3d983346-050d-4a89-98d9-03dd53af11dd" providerId="ADAL" clId="{EBA1E3C5-1BF1-42BA-9028-06E06F78C747}" dt="2022-10-01T20:01:25.680" v="5984"/>
          <ac:picMkLst>
            <pc:docMk/>
            <pc:sldMk cId="3571133126" sldId="280"/>
            <ac:picMk id="17" creationId="{0F78BA14-6424-374A-2C4E-B17DE954952B}"/>
          </ac:picMkLst>
        </pc:picChg>
        <pc:picChg chg="add mod">
          <ac:chgData name="Roberto Basla" userId="3d983346-050d-4a89-98d9-03dd53af11dd" providerId="ADAL" clId="{EBA1E3C5-1BF1-42BA-9028-06E06F78C747}" dt="2022-10-01T20:01:25.680" v="5984"/>
          <ac:picMkLst>
            <pc:docMk/>
            <pc:sldMk cId="3571133126" sldId="280"/>
            <ac:picMk id="18" creationId="{BF9E3CD5-56E6-6EEF-886A-05AFC7B73215}"/>
          </ac:picMkLst>
        </pc:picChg>
        <pc:picChg chg="add del mod">
          <ac:chgData name="Roberto Basla" userId="3d983346-050d-4a89-98d9-03dd53af11dd" providerId="ADAL" clId="{EBA1E3C5-1BF1-42BA-9028-06E06F78C747}" dt="2022-10-01T20:01:20.198" v="5983" actId="478"/>
          <ac:picMkLst>
            <pc:docMk/>
            <pc:sldMk cId="3571133126" sldId="280"/>
            <ac:picMk id="19" creationId="{D3C4C604-C47F-2141-21CA-8FA954AC7020}"/>
          </ac:picMkLst>
        </pc:picChg>
        <pc:picChg chg="mod">
          <ac:chgData name="Roberto Basla" userId="3d983346-050d-4a89-98d9-03dd53af11dd" providerId="ADAL" clId="{EBA1E3C5-1BF1-42BA-9028-06E06F78C747}" dt="2022-09-24T19:55:09.928" v="5611"/>
          <ac:picMkLst>
            <pc:docMk/>
            <pc:sldMk cId="3571133126" sldId="280"/>
            <ac:picMk id="25" creationId="{F562FF9C-C411-CDDC-01C5-A7E33AA8381A}"/>
          </ac:picMkLst>
        </pc:picChg>
        <pc:picChg chg="mod">
          <ac:chgData name="Roberto Basla" userId="3d983346-050d-4a89-98d9-03dd53af11dd" providerId="ADAL" clId="{EBA1E3C5-1BF1-42BA-9028-06E06F78C747}" dt="2022-09-24T19:55:09.928" v="5611"/>
          <ac:picMkLst>
            <pc:docMk/>
            <pc:sldMk cId="3571133126" sldId="280"/>
            <ac:picMk id="29" creationId="{5A9EBE14-6EE1-4378-84C5-B7CE26771689}"/>
          </ac:picMkLst>
        </pc:picChg>
        <pc:picChg chg="mod">
          <ac:chgData name="Roberto Basla" userId="3d983346-050d-4a89-98d9-03dd53af11dd" providerId="ADAL" clId="{EBA1E3C5-1BF1-42BA-9028-06E06F78C747}" dt="2022-09-24T19:55:09.928" v="5611"/>
          <ac:picMkLst>
            <pc:docMk/>
            <pc:sldMk cId="3571133126" sldId="280"/>
            <ac:picMk id="48" creationId="{B6E87418-3599-6ECE-A373-348593D067DC}"/>
          </ac:picMkLst>
        </pc:picChg>
        <pc:cxnChg chg="add del mod">
          <ac:chgData name="Roberto Basla" userId="3d983346-050d-4a89-98d9-03dd53af11dd" providerId="ADAL" clId="{EBA1E3C5-1BF1-42BA-9028-06E06F78C747}" dt="2022-09-24T19:55:03.222" v="5610" actId="478"/>
          <ac:cxnSpMkLst>
            <pc:docMk/>
            <pc:sldMk cId="3571133126" sldId="280"/>
            <ac:cxnSpMk id="20" creationId="{52C7039F-3EF9-B650-FD7C-6F779AE08C7F}"/>
          </ac:cxnSpMkLst>
        </pc:cxnChg>
        <pc:cxnChg chg="add del mod">
          <ac:chgData name="Roberto Basla" userId="3d983346-050d-4a89-98d9-03dd53af11dd" providerId="ADAL" clId="{EBA1E3C5-1BF1-42BA-9028-06E06F78C747}" dt="2022-09-24T19:55:03.222" v="5610" actId="478"/>
          <ac:cxnSpMkLst>
            <pc:docMk/>
            <pc:sldMk cId="3571133126" sldId="280"/>
            <ac:cxnSpMk id="22" creationId="{1FE8F233-A99B-D818-D378-1AE5E549C749}"/>
          </ac:cxnSpMkLst>
        </pc:cxnChg>
        <pc:cxnChg chg="mod">
          <ac:chgData name="Roberto Basla" userId="3d983346-050d-4a89-98d9-03dd53af11dd" providerId="ADAL" clId="{EBA1E3C5-1BF1-42BA-9028-06E06F78C747}" dt="2022-09-24T19:55:09.928" v="5611"/>
          <ac:cxnSpMkLst>
            <pc:docMk/>
            <pc:sldMk cId="3571133126" sldId="280"/>
            <ac:cxnSpMk id="30" creationId="{A8461D58-1612-8CB8-3B3B-58DDE35B5271}"/>
          </ac:cxnSpMkLst>
        </pc:cxnChg>
        <pc:cxnChg chg="mod">
          <ac:chgData name="Roberto Basla" userId="3d983346-050d-4a89-98d9-03dd53af11dd" providerId="ADAL" clId="{EBA1E3C5-1BF1-42BA-9028-06E06F78C747}" dt="2022-09-24T19:55:09.928" v="5611"/>
          <ac:cxnSpMkLst>
            <pc:docMk/>
            <pc:sldMk cId="3571133126" sldId="280"/>
            <ac:cxnSpMk id="31" creationId="{038882B6-D2DA-CA8E-0C0C-CD1553E52546}"/>
          </ac:cxnSpMkLst>
        </pc:cxnChg>
        <pc:cxnChg chg="add del mod">
          <ac:chgData name="Roberto Basla" userId="3d983346-050d-4a89-98d9-03dd53af11dd" providerId="ADAL" clId="{EBA1E3C5-1BF1-42BA-9028-06E06F78C747}" dt="2022-09-24T19:55:03.222" v="5610" actId="478"/>
          <ac:cxnSpMkLst>
            <pc:docMk/>
            <pc:sldMk cId="3571133126" sldId="280"/>
            <ac:cxnSpMk id="32" creationId="{DC47BA9C-4A81-6299-0E68-BDDF44CD4020}"/>
          </ac:cxnSpMkLst>
        </pc:cxnChg>
        <pc:cxnChg chg="add del mod">
          <ac:chgData name="Roberto Basla" userId="3d983346-050d-4a89-98d9-03dd53af11dd" providerId="ADAL" clId="{EBA1E3C5-1BF1-42BA-9028-06E06F78C747}" dt="2022-09-24T19:55:03.222" v="5610" actId="478"/>
          <ac:cxnSpMkLst>
            <pc:docMk/>
            <pc:sldMk cId="3571133126" sldId="280"/>
            <ac:cxnSpMk id="34" creationId="{D05DA337-5E03-A97A-0B8A-C543C18D9A52}"/>
          </ac:cxnSpMkLst>
        </pc:cxnChg>
        <pc:cxnChg chg="add del mod">
          <ac:chgData name="Roberto Basla" userId="3d983346-050d-4a89-98d9-03dd53af11dd" providerId="ADAL" clId="{EBA1E3C5-1BF1-42BA-9028-06E06F78C747}" dt="2022-09-24T19:55:03.222" v="5610" actId="478"/>
          <ac:cxnSpMkLst>
            <pc:docMk/>
            <pc:sldMk cId="3571133126" sldId="280"/>
            <ac:cxnSpMk id="36" creationId="{80A99C52-091A-A845-673A-2C48FD8D9922}"/>
          </ac:cxnSpMkLst>
        </pc:cxnChg>
        <pc:cxnChg chg="mod">
          <ac:chgData name="Roberto Basla" userId="3d983346-050d-4a89-98d9-03dd53af11dd" providerId="ADAL" clId="{EBA1E3C5-1BF1-42BA-9028-06E06F78C747}" dt="2022-09-24T19:55:09.928" v="5611"/>
          <ac:cxnSpMkLst>
            <pc:docMk/>
            <pc:sldMk cId="3571133126" sldId="280"/>
            <ac:cxnSpMk id="39" creationId="{790948C9-2A6B-E42E-022C-704A196821AB}"/>
          </ac:cxnSpMkLst>
        </pc:cxnChg>
        <pc:cxnChg chg="add del mod">
          <ac:chgData name="Roberto Basla" userId="3d983346-050d-4a89-98d9-03dd53af11dd" providerId="ADAL" clId="{EBA1E3C5-1BF1-42BA-9028-06E06F78C747}" dt="2022-09-24T19:55:03.222" v="5610" actId="478"/>
          <ac:cxnSpMkLst>
            <pc:docMk/>
            <pc:sldMk cId="3571133126" sldId="280"/>
            <ac:cxnSpMk id="40" creationId="{C18AF2ED-9006-A457-87F5-1D22328719A8}"/>
          </ac:cxnSpMkLst>
        </pc:cxnChg>
        <pc:cxnChg chg="add del mod">
          <ac:chgData name="Roberto Basla" userId="3d983346-050d-4a89-98d9-03dd53af11dd" providerId="ADAL" clId="{EBA1E3C5-1BF1-42BA-9028-06E06F78C747}" dt="2022-09-24T19:55:03.222" v="5610" actId="478"/>
          <ac:cxnSpMkLst>
            <pc:docMk/>
            <pc:sldMk cId="3571133126" sldId="280"/>
            <ac:cxnSpMk id="42" creationId="{9ADEDD1E-D10D-95F4-B6F1-AAC1BF5B7337}"/>
          </ac:cxnSpMkLst>
        </pc:cxnChg>
        <pc:cxnChg chg="add del mod">
          <ac:chgData name="Roberto Basla" userId="3d983346-050d-4a89-98d9-03dd53af11dd" providerId="ADAL" clId="{EBA1E3C5-1BF1-42BA-9028-06E06F78C747}" dt="2022-09-24T19:55:03.222" v="5610" actId="478"/>
          <ac:cxnSpMkLst>
            <pc:docMk/>
            <pc:sldMk cId="3571133126" sldId="280"/>
            <ac:cxnSpMk id="43" creationId="{4D9462D1-C33D-AEAB-6AEB-CCBD77786ABA}"/>
          </ac:cxnSpMkLst>
        </pc:cxnChg>
        <pc:cxnChg chg="mod">
          <ac:chgData name="Roberto Basla" userId="3d983346-050d-4a89-98d9-03dd53af11dd" providerId="ADAL" clId="{EBA1E3C5-1BF1-42BA-9028-06E06F78C747}" dt="2022-09-24T19:55:09.928" v="5611"/>
          <ac:cxnSpMkLst>
            <pc:docMk/>
            <pc:sldMk cId="3571133126" sldId="280"/>
            <ac:cxnSpMk id="45" creationId="{A09580EC-5716-F1CB-FFF2-AC7EA472939D}"/>
          </ac:cxnSpMkLst>
        </pc:cxnChg>
        <pc:cxnChg chg="mod">
          <ac:chgData name="Roberto Basla" userId="3d983346-050d-4a89-98d9-03dd53af11dd" providerId="ADAL" clId="{EBA1E3C5-1BF1-42BA-9028-06E06F78C747}" dt="2022-09-24T19:55:09.928" v="5611"/>
          <ac:cxnSpMkLst>
            <pc:docMk/>
            <pc:sldMk cId="3571133126" sldId="280"/>
            <ac:cxnSpMk id="51" creationId="{513AC994-748F-482F-291C-91D9A2B7F53A}"/>
          </ac:cxnSpMkLst>
        </pc:cxnChg>
        <pc:cxnChg chg="mod">
          <ac:chgData name="Roberto Basla" userId="3d983346-050d-4a89-98d9-03dd53af11dd" providerId="ADAL" clId="{EBA1E3C5-1BF1-42BA-9028-06E06F78C747}" dt="2022-09-24T19:55:09.928" v="5611"/>
          <ac:cxnSpMkLst>
            <pc:docMk/>
            <pc:sldMk cId="3571133126" sldId="280"/>
            <ac:cxnSpMk id="52" creationId="{514E4D2F-D29E-C5E3-58A4-C77E8F1641F1}"/>
          </ac:cxnSpMkLst>
        </pc:cxnChg>
        <pc:cxnChg chg="mod">
          <ac:chgData name="Roberto Basla" userId="3d983346-050d-4a89-98d9-03dd53af11dd" providerId="ADAL" clId="{EBA1E3C5-1BF1-42BA-9028-06E06F78C747}" dt="2022-09-24T19:55:09.928" v="5611"/>
          <ac:cxnSpMkLst>
            <pc:docMk/>
            <pc:sldMk cId="3571133126" sldId="280"/>
            <ac:cxnSpMk id="54" creationId="{0DFC549A-2436-B3CE-EAD2-58DF6AF3BE51}"/>
          </ac:cxnSpMkLst>
        </pc:cxnChg>
        <pc:cxnChg chg="mod">
          <ac:chgData name="Roberto Basla" userId="3d983346-050d-4a89-98d9-03dd53af11dd" providerId="ADAL" clId="{EBA1E3C5-1BF1-42BA-9028-06E06F78C747}" dt="2022-09-24T19:55:09.928" v="5611"/>
          <ac:cxnSpMkLst>
            <pc:docMk/>
            <pc:sldMk cId="3571133126" sldId="280"/>
            <ac:cxnSpMk id="55" creationId="{8FBF6CF1-305F-A9C8-9570-AEEB87BDE8E4}"/>
          </ac:cxnSpMkLst>
        </pc:cxnChg>
      </pc:sldChg>
      <pc:sldChg chg="addSp delSp modSp add mod">
        <pc:chgData name="Roberto Basla" userId="3d983346-050d-4a89-98d9-03dd53af11dd" providerId="ADAL" clId="{EBA1E3C5-1BF1-42BA-9028-06E06F78C747}" dt="2022-08-21T09:10:27.896" v="1921" actId="122"/>
        <pc:sldMkLst>
          <pc:docMk/>
          <pc:sldMk cId="2206299643" sldId="281"/>
        </pc:sldMkLst>
        <pc:spChg chg="mod">
          <ac:chgData name="Roberto Basla" userId="3d983346-050d-4a89-98d9-03dd53af11dd" providerId="ADAL" clId="{EBA1E3C5-1BF1-42BA-9028-06E06F78C747}" dt="2022-08-21T08:49:46.471" v="1460"/>
          <ac:spMkLst>
            <pc:docMk/>
            <pc:sldMk cId="2206299643" sldId="281"/>
            <ac:spMk id="2" creationId="{F3E8D832-E294-4A98-A6F1-34D3DDE49792}"/>
          </ac:spMkLst>
        </pc:spChg>
        <pc:spChg chg="del mod">
          <ac:chgData name="Roberto Basla" userId="3d983346-050d-4a89-98d9-03dd53af11dd" providerId="ADAL" clId="{EBA1E3C5-1BF1-42BA-9028-06E06F78C747}" dt="2022-08-21T08:48:35.483" v="1446" actId="478"/>
          <ac:spMkLst>
            <pc:docMk/>
            <pc:sldMk cId="2206299643" sldId="281"/>
            <ac:spMk id="3" creationId="{26307FAD-3020-8430-380C-865EDD70DCFF}"/>
          </ac:spMkLst>
        </pc:spChg>
        <pc:spChg chg="del">
          <ac:chgData name="Roberto Basla" userId="3d983346-050d-4a89-98d9-03dd53af11dd" providerId="ADAL" clId="{EBA1E3C5-1BF1-42BA-9028-06E06F78C747}" dt="2022-08-21T08:48:33.036" v="1443" actId="478"/>
          <ac:spMkLst>
            <pc:docMk/>
            <pc:sldMk cId="2206299643" sldId="281"/>
            <ac:spMk id="5" creationId="{3BF26A17-CEB4-2E46-364D-A0B084E33E0A}"/>
          </ac:spMkLst>
        </pc:spChg>
        <pc:spChg chg="mod">
          <ac:chgData name="Roberto Basla" userId="3d983346-050d-4a89-98d9-03dd53af11dd" providerId="ADAL" clId="{EBA1E3C5-1BF1-42BA-9028-06E06F78C747}" dt="2022-08-21T08:49:46.471" v="1460"/>
          <ac:spMkLst>
            <pc:docMk/>
            <pc:sldMk cId="2206299643" sldId="281"/>
            <ac:spMk id="8" creationId="{DBF61EA3-B236-439E-9C0B-340980D56BEE}"/>
          </ac:spMkLst>
        </pc:spChg>
        <pc:spChg chg="mod">
          <ac:chgData name="Roberto Basla" userId="3d983346-050d-4a89-98d9-03dd53af11dd" providerId="ADAL" clId="{EBA1E3C5-1BF1-42BA-9028-06E06F78C747}" dt="2022-08-21T08:49:46.471" v="1460"/>
          <ac:spMkLst>
            <pc:docMk/>
            <pc:sldMk cId="2206299643" sldId="281"/>
            <ac:spMk id="14" creationId="{E659831F-0D9A-4C63-9EBB-8435B85A440F}"/>
          </ac:spMkLst>
        </pc:spChg>
        <pc:spChg chg="del">
          <ac:chgData name="Roberto Basla" userId="3d983346-050d-4a89-98d9-03dd53af11dd" providerId="ADAL" clId="{EBA1E3C5-1BF1-42BA-9028-06E06F78C747}" dt="2022-08-21T08:48:32.357" v="1442" actId="478"/>
          <ac:spMkLst>
            <pc:docMk/>
            <pc:sldMk cId="2206299643" sldId="281"/>
            <ac:spMk id="15" creationId="{8A812908-CE96-B7E6-7BDB-47964EBD943D}"/>
          </ac:spMkLst>
        </pc:spChg>
        <pc:grpChg chg="mod">
          <ac:chgData name="Roberto Basla" userId="3d983346-050d-4a89-98d9-03dd53af11dd" providerId="ADAL" clId="{EBA1E3C5-1BF1-42BA-9028-06E06F78C747}" dt="2022-08-21T08:49:46.471" v="1460"/>
          <ac:grpSpMkLst>
            <pc:docMk/>
            <pc:sldMk cId="2206299643" sldId="281"/>
            <ac:grpSpMk id="10" creationId="{28FAF094-D087-493F-8DF9-A486C2D6BBAA}"/>
          </ac:grpSpMkLst>
        </pc:grpChg>
        <pc:graphicFrameChg chg="add mod modGraphic">
          <ac:chgData name="Roberto Basla" userId="3d983346-050d-4a89-98d9-03dd53af11dd" providerId="ADAL" clId="{EBA1E3C5-1BF1-42BA-9028-06E06F78C747}" dt="2022-08-21T09:10:27.896" v="1921" actId="122"/>
          <ac:graphicFrameMkLst>
            <pc:docMk/>
            <pc:sldMk cId="2206299643" sldId="281"/>
            <ac:graphicFrameMk id="25" creationId="{D45B6C7A-6707-DB01-B3DB-88EA9B225D0A}"/>
          </ac:graphicFrameMkLst>
        </pc:graphicFrameChg>
        <pc:picChg chg="add mod">
          <ac:chgData name="Roberto Basla" userId="3d983346-050d-4a89-98d9-03dd53af11dd" providerId="ADAL" clId="{EBA1E3C5-1BF1-42BA-9028-06E06F78C747}" dt="2022-08-21T08:59:24.813" v="1659" actId="1076"/>
          <ac:picMkLst>
            <pc:docMk/>
            <pc:sldMk cId="2206299643" sldId="281"/>
            <ac:picMk id="6" creationId="{12EED75A-E99B-75C1-C8E0-602B65CEAD24}"/>
          </ac:picMkLst>
        </pc:picChg>
        <pc:picChg chg="del">
          <ac:chgData name="Roberto Basla" userId="3d983346-050d-4a89-98d9-03dd53af11dd" providerId="ADAL" clId="{EBA1E3C5-1BF1-42BA-9028-06E06F78C747}" dt="2022-08-21T08:48:31.687" v="1441" actId="478"/>
          <ac:picMkLst>
            <pc:docMk/>
            <pc:sldMk cId="2206299643" sldId="281"/>
            <ac:picMk id="7" creationId="{7D2C5060-C819-55A7-2E72-985B95625F1C}"/>
          </ac:picMkLst>
        </pc:picChg>
        <pc:picChg chg="del">
          <ac:chgData name="Roberto Basla" userId="3d983346-050d-4a89-98d9-03dd53af11dd" providerId="ADAL" clId="{EBA1E3C5-1BF1-42BA-9028-06E06F78C747}" dt="2022-08-21T08:48:33.903" v="1444" actId="478"/>
          <ac:picMkLst>
            <pc:docMk/>
            <pc:sldMk cId="2206299643" sldId="281"/>
            <ac:picMk id="13" creationId="{A25F7FBD-DA19-BC76-F14D-793F71A5BF25}"/>
          </ac:picMkLst>
        </pc:picChg>
        <pc:picChg chg="add mod">
          <ac:chgData name="Roberto Basla" userId="3d983346-050d-4a89-98d9-03dd53af11dd" providerId="ADAL" clId="{EBA1E3C5-1BF1-42BA-9028-06E06F78C747}" dt="2022-08-21T08:54:27.422" v="1537" actId="14100"/>
          <ac:picMkLst>
            <pc:docMk/>
            <pc:sldMk cId="2206299643" sldId="281"/>
            <ac:picMk id="16" creationId="{17DA3AF5-7B05-24C5-F724-81BF83C5486F}"/>
          </ac:picMkLst>
        </pc:picChg>
        <pc:picChg chg="add mod">
          <ac:chgData name="Roberto Basla" userId="3d983346-050d-4a89-98d9-03dd53af11dd" providerId="ADAL" clId="{EBA1E3C5-1BF1-42BA-9028-06E06F78C747}" dt="2022-08-21T08:55:35.661" v="1553" actId="14100"/>
          <ac:picMkLst>
            <pc:docMk/>
            <pc:sldMk cId="2206299643" sldId="281"/>
            <ac:picMk id="18" creationId="{3C99FB08-ED01-BD91-315B-470F4C74A2A5}"/>
          </ac:picMkLst>
        </pc:picChg>
        <pc:picChg chg="add mod">
          <ac:chgData name="Roberto Basla" userId="3d983346-050d-4a89-98d9-03dd53af11dd" providerId="ADAL" clId="{EBA1E3C5-1BF1-42BA-9028-06E06F78C747}" dt="2022-08-21T08:59:03.510" v="1651" actId="1076"/>
          <ac:picMkLst>
            <pc:docMk/>
            <pc:sldMk cId="2206299643" sldId="281"/>
            <ac:picMk id="20" creationId="{CBB6A8D6-7597-9A5D-0BA1-75F301338FB0}"/>
          </ac:picMkLst>
        </pc:picChg>
        <pc:picChg chg="add mod">
          <ac:chgData name="Roberto Basla" userId="3d983346-050d-4a89-98d9-03dd53af11dd" providerId="ADAL" clId="{EBA1E3C5-1BF1-42BA-9028-06E06F78C747}" dt="2022-08-21T08:59:11.157" v="1654" actId="1076"/>
          <ac:picMkLst>
            <pc:docMk/>
            <pc:sldMk cId="2206299643" sldId="281"/>
            <ac:picMk id="22" creationId="{73E0C7FB-2C8C-96CB-7D51-5B0E9F9AC6AE}"/>
          </ac:picMkLst>
        </pc:picChg>
        <pc:picChg chg="add mod">
          <ac:chgData name="Roberto Basla" userId="3d983346-050d-4a89-98d9-03dd53af11dd" providerId="ADAL" clId="{EBA1E3C5-1BF1-42BA-9028-06E06F78C747}" dt="2022-08-21T08:59:20.469" v="1656" actId="1076"/>
          <ac:picMkLst>
            <pc:docMk/>
            <pc:sldMk cId="2206299643" sldId="281"/>
            <ac:picMk id="24" creationId="{F3750494-F497-6348-62E4-45EA88292995}"/>
          </ac:picMkLst>
        </pc:picChg>
      </pc:sldChg>
      <pc:sldChg chg="addSp delSp modSp add mod ord">
        <pc:chgData name="Roberto Basla" userId="3d983346-050d-4a89-98d9-03dd53af11dd" providerId="ADAL" clId="{EBA1E3C5-1BF1-42BA-9028-06E06F78C747}" dt="2022-10-02T07:03:36.859" v="6778" actId="20577"/>
        <pc:sldMkLst>
          <pc:docMk/>
          <pc:sldMk cId="720281830" sldId="282"/>
        </pc:sldMkLst>
        <pc:spChg chg="mod">
          <ac:chgData name="Roberto Basla" userId="3d983346-050d-4a89-98d9-03dd53af11dd" providerId="ADAL" clId="{EBA1E3C5-1BF1-42BA-9028-06E06F78C747}" dt="2022-10-02T06:48:55.880" v="6550" actId="20577"/>
          <ac:spMkLst>
            <pc:docMk/>
            <pc:sldMk cId="720281830" sldId="282"/>
            <ac:spMk id="2" creationId="{F3E8D832-E294-4A98-A6F1-34D3DDE49792}"/>
          </ac:spMkLst>
        </pc:spChg>
        <pc:spChg chg="mod">
          <ac:chgData name="Roberto Basla" userId="3d983346-050d-4a89-98d9-03dd53af11dd" providerId="ADAL" clId="{EBA1E3C5-1BF1-42BA-9028-06E06F78C747}" dt="2022-10-02T07:03:36.859" v="6778" actId="20577"/>
          <ac:spMkLst>
            <pc:docMk/>
            <pc:sldMk cId="720281830" sldId="282"/>
            <ac:spMk id="3" creationId="{71271BF5-79AC-46B0-B66E-2E2360742B4F}"/>
          </ac:spMkLst>
        </pc:spChg>
        <pc:spChg chg="del mod">
          <ac:chgData name="Roberto Basla" userId="3d983346-050d-4a89-98d9-03dd53af11dd" providerId="ADAL" clId="{EBA1E3C5-1BF1-42BA-9028-06E06F78C747}" dt="2022-08-21T09:30:38.113" v="2350" actId="478"/>
          <ac:spMkLst>
            <pc:docMk/>
            <pc:sldMk cId="720281830" sldId="282"/>
            <ac:spMk id="6" creationId="{DD9EFB39-2872-E05E-C678-DE269AFA7978}"/>
          </ac:spMkLst>
        </pc:spChg>
        <pc:spChg chg="add del mod">
          <ac:chgData name="Roberto Basla" userId="3d983346-050d-4a89-98d9-03dd53af11dd" providerId="ADAL" clId="{EBA1E3C5-1BF1-42BA-9028-06E06F78C747}" dt="2022-08-21T09:30:34.764" v="2348" actId="478"/>
          <ac:spMkLst>
            <pc:docMk/>
            <pc:sldMk cId="720281830" sldId="282"/>
            <ac:spMk id="7" creationId="{E8F74090-2C57-B9B0-8091-18936E7D5EDC}"/>
          </ac:spMkLst>
        </pc:spChg>
        <pc:spChg chg="del">
          <ac:chgData name="Roberto Basla" userId="3d983346-050d-4a89-98d9-03dd53af11dd" providerId="ADAL" clId="{EBA1E3C5-1BF1-42BA-9028-06E06F78C747}" dt="2022-08-21T09:23:08.696" v="2262" actId="478"/>
          <ac:spMkLst>
            <pc:docMk/>
            <pc:sldMk cId="720281830" sldId="282"/>
            <ac:spMk id="13" creationId="{F7526375-73E0-8530-149A-105846784468}"/>
          </ac:spMkLst>
        </pc:spChg>
        <pc:spChg chg="del">
          <ac:chgData name="Roberto Basla" userId="3d983346-050d-4a89-98d9-03dd53af11dd" providerId="ADAL" clId="{EBA1E3C5-1BF1-42BA-9028-06E06F78C747}" dt="2022-08-21T09:23:08.291" v="2261" actId="478"/>
          <ac:spMkLst>
            <pc:docMk/>
            <pc:sldMk cId="720281830" sldId="282"/>
            <ac:spMk id="15" creationId="{71B2AE51-3240-0AC2-30F7-5B0D2B94D244}"/>
          </ac:spMkLst>
        </pc:spChg>
        <pc:spChg chg="del">
          <ac:chgData name="Roberto Basla" userId="3d983346-050d-4a89-98d9-03dd53af11dd" providerId="ADAL" clId="{EBA1E3C5-1BF1-42BA-9028-06E06F78C747}" dt="2022-08-21T09:23:43.627" v="2268" actId="478"/>
          <ac:spMkLst>
            <pc:docMk/>
            <pc:sldMk cId="720281830" sldId="282"/>
            <ac:spMk id="17" creationId="{C0A2773F-F91D-97EF-A405-BB11AE5AB352}"/>
          </ac:spMkLst>
        </pc:spChg>
        <pc:spChg chg="del">
          <ac:chgData name="Roberto Basla" userId="3d983346-050d-4a89-98d9-03dd53af11dd" providerId="ADAL" clId="{EBA1E3C5-1BF1-42BA-9028-06E06F78C747}" dt="2022-08-21T09:23:42.036" v="2267" actId="478"/>
          <ac:spMkLst>
            <pc:docMk/>
            <pc:sldMk cId="720281830" sldId="282"/>
            <ac:spMk id="18" creationId="{4C6C3622-8304-9D5E-61F5-EFC308FBFF92}"/>
          </ac:spMkLst>
        </pc:spChg>
        <pc:spChg chg="add del mod">
          <ac:chgData name="Roberto Basla" userId="3d983346-050d-4a89-98d9-03dd53af11dd" providerId="ADAL" clId="{EBA1E3C5-1BF1-42BA-9028-06E06F78C747}" dt="2022-08-21T09:26:11.623" v="2305" actId="478"/>
          <ac:spMkLst>
            <pc:docMk/>
            <pc:sldMk cId="720281830" sldId="282"/>
            <ac:spMk id="19" creationId="{18806364-A2E8-5F46-D30E-E1CF5ED9609D}"/>
          </ac:spMkLst>
        </pc:spChg>
        <pc:spChg chg="add del mod">
          <ac:chgData name="Roberto Basla" userId="3d983346-050d-4a89-98d9-03dd53af11dd" providerId="ADAL" clId="{EBA1E3C5-1BF1-42BA-9028-06E06F78C747}" dt="2022-08-21T09:30:38.113" v="2350" actId="478"/>
          <ac:spMkLst>
            <pc:docMk/>
            <pc:sldMk cId="720281830" sldId="282"/>
            <ac:spMk id="21" creationId="{5869F7C1-2FA9-8041-4248-8CBE908B1EE2}"/>
          </ac:spMkLst>
        </pc:spChg>
        <pc:spChg chg="add del mod">
          <ac:chgData name="Roberto Basla" userId="3d983346-050d-4a89-98d9-03dd53af11dd" providerId="ADAL" clId="{EBA1E3C5-1BF1-42BA-9028-06E06F78C747}" dt="2022-08-21T09:30:38.113" v="2350" actId="478"/>
          <ac:spMkLst>
            <pc:docMk/>
            <pc:sldMk cId="720281830" sldId="282"/>
            <ac:spMk id="23" creationId="{62356EF1-DC3B-6830-6A5B-F2195E95620E}"/>
          </ac:spMkLst>
        </pc:spChg>
        <pc:spChg chg="add del mod">
          <ac:chgData name="Roberto Basla" userId="3d983346-050d-4a89-98d9-03dd53af11dd" providerId="ADAL" clId="{EBA1E3C5-1BF1-42BA-9028-06E06F78C747}" dt="2022-08-21T09:30:38.113" v="2350" actId="478"/>
          <ac:spMkLst>
            <pc:docMk/>
            <pc:sldMk cId="720281830" sldId="282"/>
            <ac:spMk id="24" creationId="{907DB9A6-1867-4DCB-0D67-6D6198BC04B8}"/>
          </ac:spMkLst>
        </pc:spChg>
        <pc:spChg chg="add del mod">
          <ac:chgData name="Roberto Basla" userId="3d983346-050d-4a89-98d9-03dd53af11dd" providerId="ADAL" clId="{EBA1E3C5-1BF1-42BA-9028-06E06F78C747}" dt="2022-08-21T09:30:36.035" v="2349" actId="478"/>
          <ac:spMkLst>
            <pc:docMk/>
            <pc:sldMk cId="720281830" sldId="282"/>
            <ac:spMk id="25" creationId="{22BB712F-AF4F-FDAC-3248-1D5DA7BE71F5}"/>
          </ac:spMkLst>
        </pc:spChg>
        <pc:spChg chg="del">
          <ac:chgData name="Roberto Basla" userId="3d983346-050d-4a89-98d9-03dd53af11dd" providerId="ADAL" clId="{EBA1E3C5-1BF1-42BA-9028-06E06F78C747}" dt="2022-08-21T09:23:47.054" v="2269" actId="478"/>
          <ac:spMkLst>
            <pc:docMk/>
            <pc:sldMk cId="720281830" sldId="282"/>
            <ac:spMk id="27" creationId="{0C0F05C2-EC14-EA1F-FDA8-CDB51B88FC22}"/>
          </ac:spMkLst>
        </pc:spChg>
        <pc:spChg chg="del mod">
          <ac:chgData name="Roberto Basla" userId="3d983346-050d-4a89-98d9-03dd53af11dd" providerId="ADAL" clId="{EBA1E3C5-1BF1-42BA-9028-06E06F78C747}" dt="2022-08-21T09:23:53.487" v="2274" actId="478"/>
          <ac:spMkLst>
            <pc:docMk/>
            <pc:sldMk cId="720281830" sldId="282"/>
            <ac:spMk id="28" creationId="{EAC6CD86-E2D7-F1F4-2534-6A1329447C2B}"/>
          </ac:spMkLst>
        </pc:spChg>
        <pc:spChg chg="del">
          <ac:chgData name="Roberto Basla" userId="3d983346-050d-4a89-98d9-03dd53af11dd" providerId="ADAL" clId="{EBA1E3C5-1BF1-42BA-9028-06E06F78C747}" dt="2022-08-21T09:23:48.480" v="2270" actId="478"/>
          <ac:spMkLst>
            <pc:docMk/>
            <pc:sldMk cId="720281830" sldId="282"/>
            <ac:spMk id="33" creationId="{F6C4FDC2-8612-3C11-0228-34D20D6245BE}"/>
          </ac:spMkLst>
        </pc:spChg>
        <pc:spChg chg="del">
          <ac:chgData name="Roberto Basla" userId="3d983346-050d-4a89-98d9-03dd53af11dd" providerId="ADAL" clId="{EBA1E3C5-1BF1-42BA-9028-06E06F78C747}" dt="2022-08-21T09:23:51.768" v="2272" actId="478"/>
          <ac:spMkLst>
            <pc:docMk/>
            <pc:sldMk cId="720281830" sldId="282"/>
            <ac:spMk id="35" creationId="{7F784A23-2DFC-994F-9142-17635697D0E1}"/>
          </ac:spMkLst>
        </pc:spChg>
        <pc:spChg chg="del">
          <ac:chgData name="Roberto Basla" userId="3d983346-050d-4a89-98d9-03dd53af11dd" providerId="ADAL" clId="{EBA1E3C5-1BF1-42BA-9028-06E06F78C747}" dt="2022-08-21T09:23:40.941" v="2266" actId="478"/>
          <ac:spMkLst>
            <pc:docMk/>
            <pc:sldMk cId="720281830" sldId="282"/>
            <ac:spMk id="41" creationId="{2BD9DDEA-474E-B409-FC57-12D97034EE5C}"/>
          </ac:spMkLst>
        </pc:spChg>
        <pc:spChg chg="del">
          <ac:chgData name="Roberto Basla" userId="3d983346-050d-4a89-98d9-03dd53af11dd" providerId="ADAL" clId="{EBA1E3C5-1BF1-42BA-9028-06E06F78C747}" dt="2022-08-21T09:23:34.455" v="2265" actId="478"/>
          <ac:spMkLst>
            <pc:docMk/>
            <pc:sldMk cId="720281830" sldId="282"/>
            <ac:spMk id="48" creationId="{8F046AAA-919D-5A98-8686-973264FE0712}"/>
          </ac:spMkLst>
        </pc:spChg>
        <pc:grpChg chg="add mod">
          <ac:chgData name="Roberto Basla" userId="3d983346-050d-4a89-98d9-03dd53af11dd" providerId="ADAL" clId="{EBA1E3C5-1BF1-42BA-9028-06E06F78C747}" dt="2022-10-01T19:53:33.676" v="5811"/>
          <ac:grpSpMkLst>
            <pc:docMk/>
            <pc:sldMk cId="720281830" sldId="282"/>
            <ac:grpSpMk id="7" creationId="{320BD58F-EA07-C0F1-2E02-B3DE9D3F0CB2}"/>
          </ac:grpSpMkLst>
        </pc:grpChg>
        <pc:grpChg chg="add mod">
          <ac:chgData name="Roberto Basla" userId="3d983346-050d-4a89-98d9-03dd53af11dd" providerId="ADAL" clId="{EBA1E3C5-1BF1-42BA-9028-06E06F78C747}" dt="2022-10-01T19:53:33.676" v="5811"/>
          <ac:grpSpMkLst>
            <pc:docMk/>
            <pc:sldMk cId="720281830" sldId="282"/>
            <ac:grpSpMk id="15" creationId="{CA092968-0F3F-C643-3072-C42DB1893DC8}"/>
          </ac:grpSpMkLst>
        </pc:grpChg>
        <pc:picChg chg="add del mod">
          <ac:chgData name="Roberto Basla" userId="3d983346-050d-4a89-98d9-03dd53af11dd" providerId="ADAL" clId="{EBA1E3C5-1BF1-42BA-9028-06E06F78C747}" dt="2022-08-21T09:30:38.113" v="2350" actId="478"/>
          <ac:picMkLst>
            <pc:docMk/>
            <pc:sldMk cId="720281830" sldId="282"/>
            <ac:picMk id="4" creationId="{26AD0268-57CE-240A-3688-F01B5321195A}"/>
          </ac:picMkLst>
        </pc:picChg>
        <pc:picChg chg="add del mod">
          <ac:chgData name="Roberto Basla" userId="3d983346-050d-4a89-98d9-03dd53af11dd" providerId="ADAL" clId="{EBA1E3C5-1BF1-42BA-9028-06E06F78C747}" dt="2022-10-01T19:53:27.593" v="5810" actId="478"/>
          <ac:picMkLst>
            <pc:docMk/>
            <pc:sldMk cId="720281830" sldId="282"/>
            <ac:picMk id="4" creationId="{9B89AA3B-003D-9FB1-44BE-3FD7561EF66A}"/>
          </ac:picMkLst>
        </pc:picChg>
        <pc:picChg chg="del mod">
          <ac:chgData name="Roberto Basla" userId="3d983346-050d-4a89-98d9-03dd53af11dd" providerId="ADAL" clId="{EBA1E3C5-1BF1-42BA-9028-06E06F78C747}" dt="2022-08-21T09:30:38.113" v="2350" actId="478"/>
          <ac:picMkLst>
            <pc:docMk/>
            <pc:sldMk cId="720281830" sldId="282"/>
            <ac:picMk id="5" creationId="{08B72973-2B59-6FC8-5007-C66CF8815293}"/>
          </ac:picMkLst>
        </pc:picChg>
        <pc:picChg chg="add del mod">
          <ac:chgData name="Roberto Basla" userId="3d983346-050d-4a89-98d9-03dd53af11dd" providerId="ADAL" clId="{EBA1E3C5-1BF1-42BA-9028-06E06F78C747}" dt="2022-10-01T19:53:27.593" v="5810" actId="478"/>
          <ac:picMkLst>
            <pc:docMk/>
            <pc:sldMk cId="720281830" sldId="282"/>
            <ac:picMk id="5" creationId="{27EDD5F7-F89F-9706-2228-CA48360CABF7}"/>
          </ac:picMkLst>
        </pc:picChg>
        <pc:picChg chg="add del mod">
          <ac:chgData name="Roberto Basla" userId="3d983346-050d-4a89-98d9-03dd53af11dd" providerId="ADAL" clId="{EBA1E3C5-1BF1-42BA-9028-06E06F78C747}" dt="2022-10-01T19:53:27.593" v="5810" actId="478"/>
          <ac:picMkLst>
            <pc:docMk/>
            <pc:sldMk cId="720281830" sldId="282"/>
            <ac:picMk id="6" creationId="{2E9F0414-71AB-3B47-9827-5BEFCBB93716}"/>
          </ac:picMkLst>
        </pc:picChg>
        <pc:picChg chg="mod">
          <ac:chgData name="Roberto Basla" userId="3d983346-050d-4a89-98d9-03dd53af11dd" providerId="ADAL" clId="{EBA1E3C5-1BF1-42BA-9028-06E06F78C747}" dt="2022-10-01T19:53:33.676" v="5811"/>
          <ac:picMkLst>
            <pc:docMk/>
            <pc:sldMk cId="720281830" sldId="282"/>
            <ac:picMk id="9" creationId="{73B90997-EA44-F139-9CBE-539DBE15E303}"/>
          </ac:picMkLst>
        </pc:picChg>
        <pc:picChg chg="del mod">
          <ac:chgData name="Roberto Basla" userId="3d983346-050d-4a89-98d9-03dd53af11dd" providerId="ADAL" clId="{EBA1E3C5-1BF1-42BA-9028-06E06F78C747}" dt="2022-08-21T09:30:38.113" v="2350" actId="478"/>
          <ac:picMkLst>
            <pc:docMk/>
            <pc:sldMk cId="720281830" sldId="282"/>
            <ac:picMk id="9" creationId="{C421D5EF-A272-9FC1-B069-BBCF9F03F724}"/>
          </ac:picMkLst>
        </pc:picChg>
        <pc:picChg chg="mod">
          <ac:chgData name="Roberto Basla" userId="3d983346-050d-4a89-98d9-03dd53af11dd" providerId="ADAL" clId="{EBA1E3C5-1BF1-42BA-9028-06E06F78C747}" dt="2022-10-01T19:53:33.676" v="5811"/>
          <ac:picMkLst>
            <pc:docMk/>
            <pc:sldMk cId="720281830" sldId="282"/>
            <ac:picMk id="13" creationId="{B069F70C-F567-C511-D395-3E41480C57E6}"/>
          </ac:picMkLst>
        </pc:picChg>
        <pc:picChg chg="del">
          <ac:chgData name="Roberto Basla" userId="3d983346-050d-4a89-98d9-03dd53af11dd" providerId="ADAL" clId="{EBA1E3C5-1BF1-42BA-9028-06E06F78C747}" dt="2022-08-21T09:23:40.941" v="2266" actId="478"/>
          <ac:picMkLst>
            <pc:docMk/>
            <pc:sldMk cId="720281830" sldId="282"/>
            <ac:picMk id="16" creationId="{37859AD6-2C8C-E86D-9FAB-3FAACDCBB745}"/>
          </ac:picMkLst>
        </pc:picChg>
        <pc:picChg chg="mod">
          <ac:chgData name="Roberto Basla" userId="3d983346-050d-4a89-98d9-03dd53af11dd" providerId="ADAL" clId="{EBA1E3C5-1BF1-42BA-9028-06E06F78C747}" dt="2022-10-01T19:53:33.676" v="5811"/>
          <ac:picMkLst>
            <pc:docMk/>
            <pc:sldMk cId="720281830" sldId="282"/>
            <ac:picMk id="16" creationId="{961F149E-0EC6-2667-F21A-07E61E1404E0}"/>
          </ac:picMkLst>
        </pc:picChg>
        <pc:picChg chg="mod">
          <ac:chgData name="Roberto Basla" userId="3d983346-050d-4a89-98d9-03dd53af11dd" providerId="ADAL" clId="{EBA1E3C5-1BF1-42BA-9028-06E06F78C747}" dt="2022-10-01T19:53:33.676" v="5811"/>
          <ac:picMkLst>
            <pc:docMk/>
            <pc:sldMk cId="720281830" sldId="282"/>
            <ac:picMk id="17" creationId="{13172A73-1431-361C-A928-0E7821053EF2}"/>
          </ac:picMkLst>
        </pc:picChg>
        <pc:picChg chg="add mod">
          <ac:chgData name="Roberto Basla" userId="3d983346-050d-4a89-98d9-03dd53af11dd" providerId="ADAL" clId="{EBA1E3C5-1BF1-42BA-9028-06E06F78C747}" dt="2022-10-01T19:53:33.676" v="5811"/>
          <ac:picMkLst>
            <pc:docMk/>
            <pc:sldMk cId="720281830" sldId="282"/>
            <ac:picMk id="18" creationId="{BF6D427F-6F25-180A-260D-DCD24B3DFD65}"/>
          </ac:picMkLst>
        </pc:picChg>
        <pc:cxnChg chg="del">
          <ac:chgData name="Roberto Basla" userId="3d983346-050d-4a89-98d9-03dd53af11dd" providerId="ADAL" clId="{EBA1E3C5-1BF1-42BA-9028-06E06F78C747}" dt="2022-08-21T09:23:47.054" v="2269" actId="478"/>
          <ac:cxnSpMkLst>
            <pc:docMk/>
            <pc:sldMk cId="720281830" sldId="282"/>
            <ac:cxnSpMk id="20" creationId="{52C7039F-3EF9-B650-FD7C-6F779AE08C7F}"/>
          </ac:cxnSpMkLst>
        </pc:cxnChg>
        <pc:cxnChg chg="del">
          <ac:chgData name="Roberto Basla" userId="3d983346-050d-4a89-98d9-03dd53af11dd" providerId="ADAL" clId="{EBA1E3C5-1BF1-42BA-9028-06E06F78C747}" dt="2022-08-21T09:23:49.402" v="2271" actId="478"/>
          <ac:cxnSpMkLst>
            <pc:docMk/>
            <pc:sldMk cId="720281830" sldId="282"/>
            <ac:cxnSpMk id="22" creationId="{1FE8F233-A99B-D818-D378-1AE5E549C749}"/>
          </ac:cxnSpMkLst>
        </pc:cxnChg>
        <pc:cxnChg chg="del">
          <ac:chgData name="Roberto Basla" userId="3d983346-050d-4a89-98d9-03dd53af11dd" providerId="ADAL" clId="{EBA1E3C5-1BF1-42BA-9028-06E06F78C747}" dt="2022-08-21T09:23:47.054" v="2269" actId="478"/>
          <ac:cxnSpMkLst>
            <pc:docMk/>
            <pc:sldMk cId="720281830" sldId="282"/>
            <ac:cxnSpMk id="32" creationId="{DC47BA9C-4A81-6299-0E68-BDDF44CD4020}"/>
          </ac:cxnSpMkLst>
        </pc:cxnChg>
        <pc:cxnChg chg="del">
          <ac:chgData name="Roberto Basla" userId="3d983346-050d-4a89-98d9-03dd53af11dd" providerId="ADAL" clId="{EBA1E3C5-1BF1-42BA-9028-06E06F78C747}" dt="2022-08-21T09:23:52.375" v="2273" actId="478"/>
          <ac:cxnSpMkLst>
            <pc:docMk/>
            <pc:sldMk cId="720281830" sldId="282"/>
            <ac:cxnSpMk id="34" creationId="{D05DA337-5E03-A97A-0B8A-C543C18D9A52}"/>
          </ac:cxnSpMkLst>
        </pc:cxnChg>
        <pc:cxnChg chg="del">
          <ac:chgData name="Roberto Basla" userId="3d983346-050d-4a89-98d9-03dd53af11dd" providerId="ADAL" clId="{EBA1E3C5-1BF1-42BA-9028-06E06F78C747}" dt="2022-08-21T09:23:40.941" v="2266" actId="478"/>
          <ac:cxnSpMkLst>
            <pc:docMk/>
            <pc:sldMk cId="720281830" sldId="282"/>
            <ac:cxnSpMk id="36" creationId="{80A99C52-091A-A845-673A-2C48FD8D9922}"/>
          </ac:cxnSpMkLst>
        </pc:cxnChg>
        <pc:cxnChg chg="del">
          <ac:chgData name="Roberto Basla" userId="3d983346-050d-4a89-98d9-03dd53af11dd" providerId="ADAL" clId="{EBA1E3C5-1BF1-42BA-9028-06E06F78C747}" dt="2022-08-21T09:23:40.941" v="2266" actId="478"/>
          <ac:cxnSpMkLst>
            <pc:docMk/>
            <pc:sldMk cId="720281830" sldId="282"/>
            <ac:cxnSpMk id="40" creationId="{C18AF2ED-9006-A457-87F5-1D22328719A8}"/>
          </ac:cxnSpMkLst>
        </pc:cxnChg>
        <pc:cxnChg chg="del">
          <ac:chgData name="Roberto Basla" userId="3d983346-050d-4a89-98d9-03dd53af11dd" providerId="ADAL" clId="{EBA1E3C5-1BF1-42BA-9028-06E06F78C747}" dt="2022-08-21T09:23:40.941" v="2266" actId="478"/>
          <ac:cxnSpMkLst>
            <pc:docMk/>
            <pc:sldMk cId="720281830" sldId="282"/>
            <ac:cxnSpMk id="42" creationId="{9ADEDD1E-D10D-95F4-B6F1-AAC1BF5B7337}"/>
          </ac:cxnSpMkLst>
        </pc:cxnChg>
        <pc:cxnChg chg="del">
          <ac:chgData name="Roberto Basla" userId="3d983346-050d-4a89-98d9-03dd53af11dd" providerId="ADAL" clId="{EBA1E3C5-1BF1-42BA-9028-06E06F78C747}" dt="2022-08-21T09:23:40.941" v="2266" actId="478"/>
          <ac:cxnSpMkLst>
            <pc:docMk/>
            <pc:sldMk cId="720281830" sldId="282"/>
            <ac:cxnSpMk id="43" creationId="{4D9462D1-C33D-AEAB-6AEB-CCBD77786ABA}"/>
          </ac:cxnSpMkLst>
        </pc:cxnChg>
      </pc:sldChg>
      <pc:sldChg chg="addSp delSp modSp add mod">
        <pc:chgData name="Roberto Basla" userId="3d983346-050d-4a89-98d9-03dd53af11dd" providerId="ADAL" clId="{EBA1E3C5-1BF1-42BA-9028-06E06F78C747}" dt="2022-10-02T06:48:59.075" v="6557" actId="20577"/>
        <pc:sldMkLst>
          <pc:docMk/>
          <pc:sldMk cId="615778379" sldId="283"/>
        </pc:sldMkLst>
        <pc:spChg chg="mod">
          <ac:chgData name="Roberto Basla" userId="3d983346-050d-4a89-98d9-03dd53af11dd" providerId="ADAL" clId="{EBA1E3C5-1BF1-42BA-9028-06E06F78C747}" dt="2022-10-02T06:48:59.075" v="6557" actId="20577"/>
          <ac:spMkLst>
            <pc:docMk/>
            <pc:sldMk cId="615778379" sldId="283"/>
            <ac:spMk id="2" creationId="{F3E8D832-E294-4A98-A6F1-34D3DDE49792}"/>
          </ac:spMkLst>
        </pc:spChg>
        <pc:spChg chg="del">
          <ac:chgData name="Roberto Basla" userId="3d983346-050d-4a89-98d9-03dd53af11dd" providerId="ADAL" clId="{EBA1E3C5-1BF1-42BA-9028-06E06F78C747}" dt="2022-08-21T09:28:22.346" v="2325" actId="478"/>
          <ac:spMkLst>
            <pc:docMk/>
            <pc:sldMk cId="615778379" sldId="283"/>
            <ac:spMk id="3" creationId="{71271BF5-79AC-46B0-B66E-2E2360742B4F}"/>
          </ac:spMkLst>
        </pc:spChg>
        <pc:spChg chg="mod">
          <ac:chgData name="Roberto Basla" userId="3d983346-050d-4a89-98d9-03dd53af11dd" providerId="ADAL" clId="{EBA1E3C5-1BF1-42BA-9028-06E06F78C747}" dt="2022-10-01T19:54:47.132" v="5838" actId="1076"/>
          <ac:spMkLst>
            <pc:docMk/>
            <pc:sldMk cId="615778379" sldId="283"/>
            <ac:spMk id="6" creationId="{DD9EFB39-2872-E05E-C678-DE269AFA7978}"/>
          </ac:spMkLst>
        </pc:spChg>
        <pc:spChg chg="mod">
          <ac:chgData name="Roberto Basla" userId="3d983346-050d-4a89-98d9-03dd53af11dd" providerId="ADAL" clId="{EBA1E3C5-1BF1-42BA-9028-06E06F78C747}" dt="2022-10-01T19:54:47.132" v="5838" actId="1076"/>
          <ac:spMkLst>
            <pc:docMk/>
            <pc:sldMk cId="615778379" sldId="283"/>
            <ac:spMk id="7" creationId="{E8F74090-2C57-B9B0-8091-18936E7D5EDC}"/>
          </ac:spMkLst>
        </pc:spChg>
        <pc:spChg chg="add del mod">
          <ac:chgData name="Roberto Basla" userId="3d983346-050d-4a89-98d9-03dd53af11dd" providerId="ADAL" clId="{EBA1E3C5-1BF1-42BA-9028-06E06F78C747}" dt="2022-08-21T09:28:23.933" v="2326" actId="478"/>
          <ac:spMkLst>
            <pc:docMk/>
            <pc:sldMk cId="615778379" sldId="283"/>
            <ac:spMk id="15" creationId="{22085174-A4E6-DCA6-41B9-C2CF70B03277}"/>
          </ac:spMkLst>
        </pc:spChg>
        <pc:spChg chg="add mod">
          <ac:chgData name="Roberto Basla" userId="3d983346-050d-4a89-98d9-03dd53af11dd" providerId="ADAL" clId="{EBA1E3C5-1BF1-42BA-9028-06E06F78C747}" dt="2022-10-01T19:54:47.132" v="5838" actId="1076"/>
          <ac:spMkLst>
            <pc:docMk/>
            <pc:sldMk cId="615778379" sldId="283"/>
            <ac:spMk id="16" creationId="{19F1C19A-5BB3-8011-DA95-5F002873E9C0}"/>
          </ac:spMkLst>
        </pc:spChg>
        <pc:spChg chg="add mod">
          <ac:chgData name="Roberto Basla" userId="3d983346-050d-4a89-98d9-03dd53af11dd" providerId="ADAL" clId="{EBA1E3C5-1BF1-42BA-9028-06E06F78C747}" dt="2022-10-01T19:54:47.132" v="5838" actId="1076"/>
          <ac:spMkLst>
            <pc:docMk/>
            <pc:sldMk cId="615778379" sldId="283"/>
            <ac:spMk id="17" creationId="{5DE62506-FC04-973F-40EE-408B46AD9411}"/>
          </ac:spMkLst>
        </pc:spChg>
        <pc:spChg chg="del mod">
          <ac:chgData name="Roberto Basla" userId="3d983346-050d-4a89-98d9-03dd53af11dd" providerId="ADAL" clId="{EBA1E3C5-1BF1-42BA-9028-06E06F78C747}" dt="2022-08-21T09:29:21.399" v="2340" actId="478"/>
          <ac:spMkLst>
            <pc:docMk/>
            <pc:sldMk cId="615778379" sldId="283"/>
            <ac:spMk id="21" creationId="{5869F7C1-2FA9-8041-4248-8CBE908B1EE2}"/>
          </ac:spMkLst>
        </pc:spChg>
        <pc:spChg chg="mod">
          <ac:chgData name="Roberto Basla" userId="3d983346-050d-4a89-98d9-03dd53af11dd" providerId="ADAL" clId="{EBA1E3C5-1BF1-42BA-9028-06E06F78C747}" dt="2022-10-01T19:54:47.132" v="5838" actId="1076"/>
          <ac:spMkLst>
            <pc:docMk/>
            <pc:sldMk cId="615778379" sldId="283"/>
            <ac:spMk id="23" creationId="{62356EF1-DC3B-6830-6A5B-F2195E95620E}"/>
          </ac:spMkLst>
        </pc:spChg>
        <pc:spChg chg="del mod">
          <ac:chgData name="Roberto Basla" userId="3d983346-050d-4a89-98d9-03dd53af11dd" providerId="ADAL" clId="{EBA1E3C5-1BF1-42BA-9028-06E06F78C747}" dt="2022-08-21T09:29:20.536" v="2339" actId="478"/>
          <ac:spMkLst>
            <pc:docMk/>
            <pc:sldMk cId="615778379" sldId="283"/>
            <ac:spMk id="24" creationId="{907DB9A6-1867-4DCB-0D67-6D6198BC04B8}"/>
          </ac:spMkLst>
        </pc:spChg>
        <pc:spChg chg="mod">
          <ac:chgData name="Roberto Basla" userId="3d983346-050d-4a89-98d9-03dd53af11dd" providerId="ADAL" clId="{EBA1E3C5-1BF1-42BA-9028-06E06F78C747}" dt="2022-10-01T19:54:47.132" v="5838" actId="1076"/>
          <ac:spMkLst>
            <pc:docMk/>
            <pc:sldMk cId="615778379" sldId="283"/>
            <ac:spMk id="25" creationId="{22BB712F-AF4F-FDAC-3248-1D5DA7BE71F5}"/>
          </ac:spMkLst>
        </pc:spChg>
        <pc:grpChg chg="add mod">
          <ac:chgData name="Roberto Basla" userId="3d983346-050d-4a89-98d9-03dd53af11dd" providerId="ADAL" clId="{EBA1E3C5-1BF1-42BA-9028-06E06F78C747}" dt="2022-10-01T19:53:39.187" v="5815"/>
          <ac:grpSpMkLst>
            <pc:docMk/>
            <pc:sldMk cId="615778379" sldId="283"/>
            <ac:grpSpMk id="18" creationId="{F2BFF99B-4717-9ED9-4B83-F5CBE82CA0A1}"/>
          </ac:grpSpMkLst>
        </pc:grpChg>
        <pc:grpChg chg="add mod">
          <ac:chgData name="Roberto Basla" userId="3d983346-050d-4a89-98d9-03dd53af11dd" providerId="ADAL" clId="{EBA1E3C5-1BF1-42BA-9028-06E06F78C747}" dt="2022-10-01T19:53:39.187" v="5815"/>
          <ac:grpSpMkLst>
            <pc:docMk/>
            <pc:sldMk cId="615778379" sldId="283"/>
            <ac:grpSpMk id="21" creationId="{6D303F75-1167-D680-B470-1FAAA3A27AB8}"/>
          </ac:grpSpMkLst>
        </pc:grpChg>
        <pc:picChg chg="add del mod">
          <ac:chgData name="Roberto Basla" userId="3d983346-050d-4a89-98d9-03dd53af11dd" providerId="ADAL" clId="{EBA1E3C5-1BF1-42BA-9028-06E06F78C747}" dt="2022-10-01T19:53:37.330" v="5812" actId="478"/>
          <ac:picMkLst>
            <pc:docMk/>
            <pc:sldMk cId="615778379" sldId="283"/>
            <ac:picMk id="3" creationId="{F45579FB-58B3-E01C-407D-FE099CFD8941}"/>
          </ac:picMkLst>
        </pc:picChg>
        <pc:picChg chg="mod">
          <ac:chgData name="Roberto Basla" userId="3d983346-050d-4a89-98d9-03dd53af11dd" providerId="ADAL" clId="{EBA1E3C5-1BF1-42BA-9028-06E06F78C747}" dt="2022-10-01T19:54:47.132" v="5838" actId="1076"/>
          <ac:picMkLst>
            <pc:docMk/>
            <pc:sldMk cId="615778379" sldId="283"/>
            <ac:picMk id="4" creationId="{26AD0268-57CE-240A-3688-F01B5321195A}"/>
          </ac:picMkLst>
        </pc:picChg>
        <pc:picChg chg="mod">
          <ac:chgData name="Roberto Basla" userId="3d983346-050d-4a89-98d9-03dd53af11dd" providerId="ADAL" clId="{EBA1E3C5-1BF1-42BA-9028-06E06F78C747}" dt="2022-10-01T19:54:47.132" v="5838" actId="1076"/>
          <ac:picMkLst>
            <pc:docMk/>
            <pc:sldMk cId="615778379" sldId="283"/>
            <ac:picMk id="5" creationId="{08B72973-2B59-6FC8-5007-C66CF8815293}"/>
          </ac:picMkLst>
        </pc:picChg>
        <pc:picChg chg="mod">
          <ac:chgData name="Roberto Basla" userId="3d983346-050d-4a89-98d9-03dd53af11dd" providerId="ADAL" clId="{EBA1E3C5-1BF1-42BA-9028-06E06F78C747}" dt="2022-10-01T19:54:47.132" v="5838" actId="1076"/>
          <ac:picMkLst>
            <pc:docMk/>
            <pc:sldMk cId="615778379" sldId="283"/>
            <ac:picMk id="9" creationId="{C421D5EF-A272-9FC1-B069-BBCF9F03F724}"/>
          </ac:picMkLst>
        </pc:picChg>
        <pc:picChg chg="add del mod">
          <ac:chgData name="Roberto Basla" userId="3d983346-050d-4a89-98d9-03dd53af11dd" providerId="ADAL" clId="{EBA1E3C5-1BF1-42BA-9028-06E06F78C747}" dt="2022-10-01T19:53:37.769" v="5813" actId="478"/>
          <ac:picMkLst>
            <pc:docMk/>
            <pc:sldMk cId="615778379" sldId="283"/>
            <ac:picMk id="13" creationId="{A633FC39-B175-6D3B-AD8C-8A5C59B5BC01}"/>
          </ac:picMkLst>
        </pc:picChg>
        <pc:picChg chg="add del mod">
          <ac:chgData name="Roberto Basla" userId="3d983346-050d-4a89-98d9-03dd53af11dd" providerId="ADAL" clId="{EBA1E3C5-1BF1-42BA-9028-06E06F78C747}" dt="2022-10-01T19:53:38.280" v="5814" actId="478"/>
          <ac:picMkLst>
            <pc:docMk/>
            <pc:sldMk cId="615778379" sldId="283"/>
            <ac:picMk id="15" creationId="{AD77CE96-688F-F4F2-0BF7-D099F3300ADF}"/>
          </ac:picMkLst>
        </pc:picChg>
        <pc:picChg chg="mod">
          <ac:chgData name="Roberto Basla" userId="3d983346-050d-4a89-98d9-03dd53af11dd" providerId="ADAL" clId="{EBA1E3C5-1BF1-42BA-9028-06E06F78C747}" dt="2022-10-01T19:53:39.187" v="5815"/>
          <ac:picMkLst>
            <pc:docMk/>
            <pc:sldMk cId="615778379" sldId="283"/>
            <ac:picMk id="19" creationId="{DECED1EB-2B8E-0D8D-A1FE-D3FCE61E6D24}"/>
          </ac:picMkLst>
        </pc:picChg>
        <pc:picChg chg="mod">
          <ac:chgData name="Roberto Basla" userId="3d983346-050d-4a89-98d9-03dd53af11dd" providerId="ADAL" clId="{EBA1E3C5-1BF1-42BA-9028-06E06F78C747}" dt="2022-10-01T19:53:39.187" v="5815"/>
          <ac:picMkLst>
            <pc:docMk/>
            <pc:sldMk cId="615778379" sldId="283"/>
            <ac:picMk id="20" creationId="{E3A0667E-1F05-7FC1-0EF1-56D671124DB9}"/>
          </ac:picMkLst>
        </pc:picChg>
        <pc:picChg chg="mod">
          <ac:chgData name="Roberto Basla" userId="3d983346-050d-4a89-98d9-03dd53af11dd" providerId="ADAL" clId="{EBA1E3C5-1BF1-42BA-9028-06E06F78C747}" dt="2022-10-01T19:53:39.187" v="5815"/>
          <ac:picMkLst>
            <pc:docMk/>
            <pc:sldMk cId="615778379" sldId="283"/>
            <ac:picMk id="22" creationId="{FE973312-832C-D6C5-12BA-967F6341BE98}"/>
          </ac:picMkLst>
        </pc:picChg>
        <pc:picChg chg="mod">
          <ac:chgData name="Roberto Basla" userId="3d983346-050d-4a89-98d9-03dd53af11dd" providerId="ADAL" clId="{EBA1E3C5-1BF1-42BA-9028-06E06F78C747}" dt="2022-10-01T19:53:39.187" v="5815"/>
          <ac:picMkLst>
            <pc:docMk/>
            <pc:sldMk cId="615778379" sldId="283"/>
            <ac:picMk id="24" creationId="{1B07CA2E-96FA-9E01-8C05-7F716EAD8D1E}"/>
          </ac:picMkLst>
        </pc:picChg>
        <pc:picChg chg="add mod">
          <ac:chgData name="Roberto Basla" userId="3d983346-050d-4a89-98d9-03dd53af11dd" providerId="ADAL" clId="{EBA1E3C5-1BF1-42BA-9028-06E06F78C747}" dt="2022-10-01T19:53:39.187" v="5815"/>
          <ac:picMkLst>
            <pc:docMk/>
            <pc:sldMk cId="615778379" sldId="283"/>
            <ac:picMk id="26" creationId="{E6B7C96D-5430-DDEA-933A-250BD18E6B18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2T06:49:05.605" v="6571" actId="20577"/>
        <pc:sldMkLst>
          <pc:docMk/>
          <pc:sldMk cId="504766858" sldId="284"/>
        </pc:sldMkLst>
        <pc:spChg chg="mod">
          <ac:chgData name="Roberto Basla" userId="3d983346-050d-4a89-98d9-03dd53af11dd" providerId="ADAL" clId="{EBA1E3C5-1BF1-42BA-9028-06E06F78C747}" dt="2022-10-02T06:49:05.605" v="6571" actId="20577"/>
          <ac:spMkLst>
            <pc:docMk/>
            <pc:sldMk cId="504766858" sldId="284"/>
            <ac:spMk id="2" creationId="{F3E8D832-E294-4A98-A6F1-34D3DDE49792}"/>
          </ac:spMkLst>
        </pc:spChg>
        <pc:spChg chg="mod">
          <ac:chgData name="Roberto Basla" userId="3d983346-050d-4a89-98d9-03dd53af11dd" providerId="ADAL" clId="{EBA1E3C5-1BF1-42BA-9028-06E06F78C747}" dt="2022-09-24T19:54:09.634" v="5567" actId="20577"/>
          <ac:spMkLst>
            <pc:docMk/>
            <pc:sldMk cId="504766858" sldId="284"/>
            <ac:spMk id="3" creationId="{71271BF5-79AC-46B0-B66E-2E2360742B4F}"/>
          </ac:spMkLst>
        </pc:spChg>
        <pc:spChg chg="mod">
          <ac:chgData name="Roberto Basla" userId="3d983346-050d-4a89-98d9-03dd53af11dd" providerId="ADAL" clId="{EBA1E3C5-1BF1-42BA-9028-06E06F78C747}" dt="2022-09-24T14:43:10.949" v="5521" actId="164"/>
          <ac:spMkLst>
            <pc:docMk/>
            <pc:sldMk cId="504766858" sldId="284"/>
            <ac:spMk id="6" creationId="{DD9EFB39-2872-E05E-C678-DE269AFA7978}"/>
          </ac:spMkLst>
        </pc:spChg>
        <pc:spChg chg="mod">
          <ac:chgData name="Roberto Basla" userId="3d983346-050d-4a89-98d9-03dd53af11dd" providerId="ADAL" clId="{EBA1E3C5-1BF1-42BA-9028-06E06F78C747}" dt="2022-09-24T14:43:10.949" v="5521" actId="164"/>
          <ac:spMkLst>
            <pc:docMk/>
            <pc:sldMk cId="504766858" sldId="284"/>
            <ac:spMk id="13" creationId="{F7526375-73E0-8530-149A-105846784468}"/>
          </ac:spMkLst>
        </pc:spChg>
        <pc:spChg chg="mod">
          <ac:chgData name="Roberto Basla" userId="3d983346-050d-4a89-98d9-03dd53af11dd" providerId="ADAL" clId="{EBA1E3C5-1BF1-42BA-9028-06E06F78C747}" dt="2022-09-24T14:43:10.949" v="5521" actId="164"/>
          <ac:spMkLst>
            <pc:docMk/>
            <pc:sldMk cId="504766858" sldId="284"/>
            <ac:spMk id="15" creationId="{71B2AE51-3240-0AC2-30F7-5B0D2B94D244}"/>
          </ac:spMkLst>
        </pc:spChg>
        <pc:spChg chg="mod">
          <ac:chgData name="Roberto Basla" userId="3d983346-050d-4a89-98d9-03dd53af11dd" providerId="ADAL" clId="{EBA1E3C5-1BF1-42BA-9028-06E06F78C747}" dt="2022-09-24T17:32:59.690" v="5549" actId="1076"/>
          <ac:spMkLst>
            <pc:docMk/>
            <pc:sldMk cId="504766858" sldId="284"/>
            <ac:spMk id="17" creationId="{C0A2773F-F91D-97EF-A405-BB11AE5AB352}"/>
          </ac:spMkLst>
        </pc:spChg>
        <pc:spChg chg="mod">
          <ac:chgData name="Roberto Basla" userId="3d983346-050d-4a89-98d9-03dd53af11dd" providerId="ADAL" clId="{EBA1E3C5-1BF1-42BA-9028-06E06F78C747}" dt="2022-09-24T17:32:54.803" v="5548" actId="1076"/>
          <ac:spMkLst>
            <pc:docMk/>
            <pc:sldMk cId="504766858" sldId="284"/>
            <ac:spMk id="18" creationId="{4C6C3622-8304-9D5E-61F5-EFC308FBFF92}"/>
          </ac:spMkLst>
        </pc:spChg>
        <pc:spChg chg="add del mod">
          <ac:chgData name="Roberto Basla" userId="3d983346-050d-4a89-98d9-03dd53af11dd" providerId="ADAL" clId="{EBA1E3C5-1BF1-42BA-9028-06E06F78C747}" dt="2022-10-01T19:55:21.650" v="5842" actId="478"/>
          <ac:spMkLst>
            <pc:docMk/>
            <pc:sldMk cId="504766858" sldId="284"/>
            <ac:spMk id="25" creationId="{D6E9FD77-1563-8E09-B451-9AECB60260F6}"/>
          </ac:spMkLst>
        </pc:spChg>
        <pc:spChg chg="add del mod">
          <ac:chgData name="Roberto Basla" userId="3d983346-050d-4a89-98d9-03dd53af11dd" providerId="ADAL" clId="{EBA1E3C5-1BF1-42BA-9028-06E06F78C747}" dt="2022-10-01T19:55:21.650" v="5842" actId="478"/>
          <ac:spMkLst>
            <pc:docMk/>
            <pc:sldMk cId="504766858" sldId="284"/>
            <ac:spMk id="26" creationId="{74ADD6D8-EF8A-ED96-358E-4D7DC8E040B2}"/>
          </ac:spMkLst>
        </pc:spChg>
        <pc:spChg chg="mod">
          <ac:chgData name="Roberto Basla" userId="3d983346-050d-4a89-98d9-03dd53af11dd" providerId="ADAL" clId="{EBA1E3C5-1BF1-42BA-9028-06E06F78C747}" dt="2022-09-24T14:43:10.949" v="5521" actId="164"/>
          <ac:spMkLst>
            <pc:docMk/>
            <pc:sldMk cId="504766858" sldId="284"/>
            <ac:spMk id="27" creationId="{0C0F05C2-EC14-EA1F-FDA8-CDB51B88FC22}"/>
          </ac:spMkLst>
        </pc:spChg>
        <pc:spChg chg="mod">
          <ac:chgData name="Roberto Basla" userId="3d983346-050d-4a89-98d9-03dd53af11dd" providerId="ADAL" clId="{EBA1E3C5-1BF1-42BA-9028-06E06F78C747}" dt="2022-09-24T14:43:10.949" v="5521" actId="164"/>
          <ac:spMkLst>
            <pc:docMk/>
            <pc:sldMk cId="504766858" sldId="284"/>
            <ac:spMk id="28" creationId="{EAC6CD86-E2D7-F1F4-2534-6A1329447C2B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31" creationId="{4D5831F4-D970-14D8-F43B-9DD7996F95BB}"/>
          </ac:spMkLst>
        </pc:spChg>
        <pc:spChg chg="mod">
          <ac:chgData name="Roberto Basla" userId="3d983346-050d-4a89-98d9-03dd53af11dd" providerId="ADAL" clId="{EBA1E3C5-1BF1-42BA-9028-06E06F78C747}" dt="2022-09-24T14:43:10.949" v="5521" actId="164"/>
          <ac:spMkLst>
            <pc:docMk/>
            <pc:sldMk cId="504766858" sldId="284"/>
            <ac:spMk id="33" creationId="{F6C4FDC2-8612-3C11-0228-34D20D6245BE}"/>
          </ac:spMkLst>
        </pc:spChg>
        <pc:spChg chg="mod">
          <ac:chgData name="Roberto Basla" userId="3d983346-050d-4a89-98d9-03dd53af11dd" providerId="ADAL" clId="{EBA1E3C5-1BF1-42BA-9028-06E06F78C747}" dt="2022-09-24T14:43:10.949" v="5521" actId="164"/>
          <ac:spMkLst>
            <pc:docMk/>
            <pc:sldMk cId="504766858" sldId="284"/>
            <ac:spMk id="35" creationId="{7F784A23-2DFC-994F-9142-17635697D0E1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37" creationId="{B958D1C4-7ACE-839A-8D31-2682EFD30B6F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39" creationId="{70B6E79D-394B-0931-8258-006579E58A8A}"/>
          </ac:spMkLst>
        </pc:spChg>
        <pc:spChg chg="mod">
          <ac:chgData name="Roberto Basla" userId="3d983346-050d-4a89-98d9-03dd53af11dd" providerId="ADAL" clId="{EBA1E3C5-1BF1-42BA-9028-06E06F78C747}" dt="2022-09-24T17:32:25.469" v="5534" actId="1076"/>
          <ac:spMkLst>
            <pc:docMk/>
            <pc:sldMk cId="504766858" sldId="284"/>
            <ac:spMk id="41" creationId="{2BD9DDEA-474E-B409-FC57-12D97034EE5C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44" creationId="{30F7DEEA-A4C8-0189-70E5-665DE26B4643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47" creationId="{37786FDF-3866-D376-9953-CEBB763C6B18}"/>
          </ac:spMkLst>
        </pc:spChg>
        <pc:spChg chg="add del mod">
          <ac:chgData name="Roberto Basla" userId="3d983346-050d-4a89-98d9-03dd53af11dd" providerId="ADAL" clId="{EBA1E3C5-1BF1-42BA-9028-06E06F78C747}" dt="2022-08-21T09:52:35.147" v="2788" actId="478"/>
          <ac:spMkLst>
            <pc:docMk/>
            <pc:sldMk cId="504766858" sldId="284"/>
            <ac:spMk id="48" creationId="{8F046AAA-919D-5A98-8686-973264FE0712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50" creationId="{84E58A02-B437-A7F2-ABD5-B493026AFBEE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51" creationId="{69C43D93-BF90-05A4-FF9A-560ABB18E388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53" creationId="{62945FDF-5BA2-337A-FD3B-0CFF28436E0C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57" creationId="{C95B969B-C687-E282-F9BA-4090CFF3670A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58" creationId="{79EC03CA-8533-581B-59AA-D643FAB41A92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60" creationId="{47E83D7D-28B6-B1D1-B6B4-789B541EABAA}"/>
          </ac:spMkLst>
        </pc:spChg>
        <pc:spChg chg="mod">
          <ac:chgData name="Roberto Basla" userId="3d983346-050d-4a89-98d9-03dd53af11dd" providerId="ADAL" clId="{EBA1E3C5-1BF1-42BA-9028-06E06F78C747}" dt="2022-10-01T19:55:25.552" v="5844"/>
          <ac:spMkLst>
            <pc:docMk/>
            <pc:sldMk cId="504766858" sldId="284"/>
            <ac:spMk id="62" creationId="{0D4BB066-5CD3-9D19-232B-7BFE5BA8C697}"/>
          </ac:spMkLst>
        </pc:spChg>
        <pc:grpChg chg="add mod">
          <ac:chgData name="Roberto Basla" userId="3d983346-050d-4a89-98d9-03dd53af11dd" providerId="ADAL" clId="{EBA1E3C5-1BF1-42BA-9028-06E06F78C747}" dt="2022-09-24T14:43:06.403" v="5520" actId="164"/>
          <ac:grpSpMkLst>
            <pc:docMk/>
            <pc:sldMk cId="504766858" sldId="284"/>
            <ac:grpSpMk id="21" creationId="{40938CF9-98F1-BBCC-D7C7-FCA434A35E22}"/>
          </ac:grpSpMkLst>
        </pc:grpChg>
        <pc:grpChg chg="add mod">
          <ac:chgData name="Roberto Basla" userId="3d983346-050d-4a89-98d9-03dd53af11dd" providerId="ADAL" clId="{EBA1E3C5-1BF1-42BA-9028-06E06F78C747}" dt="2022-10-01T19:55:25.552" v="5844"/>
          <ac:grpSpMkLst>
            <pc:docMk/>
            <pc:sldMk cId="504766858" sldId="284"/>
            <ac:grpSpMk id="21" creationId="{F0514DE2-149A-12B6-EF52-8C5106ADF902}"/>
          </ac:grpSpMkLst>
        </pc:grpChg>
        <pc:grpChg chg="add del mod">
          <ac:chgData name="Roberto Basla" userId="3d983346-050d-4a89-98d9-03dd53af11dd" providerId="ADAL" clId="{EBA1E3C5-1BF1-42BA-9028-06E06F78C747}" dt="2022-10-01T19:55:24.667" v="5843" actId="478"/>
          <ac:grpSpMkLst>
            <pc:docMk/>
            <pc:sldMk cId="504766858" sldId="284"/>
            <ac:grpSpMk id="23" creationId="{6BD82DD7-92A0-6789-492A-D6993882CB6C}"/>
          </ac:grpSpMkLst>
        </pc:grpChg>
        <pc:grpChg chg="add del mod">
          <ac:chgData name="Roberto Basla" userId="3d983346-050d-4a89-98d9-03dd53af11dd" providerId="ADAL" clId="{EBA1E3C5-1BF1-42BA-9028-06E06F78C747}" dt="2022-10-01T19:55:21.650" v="5842" actId="478"/>
          <ac:grpSpMkLst>
            <pc:docMk/>
            <pc:sldMk cId="504766858" sldId="284"/>
            <ac:grpSpMk id="24" creationId="{9B160E67-B575-1964-1BB9-ECD1732F69A9}"/>
          </ac:grpSpMkLst>
        </pc:grpChg>
        <pc:grpChg chg="mod">
          <ac:chgData name="Roberto Basla" userId="3d983346-050d-4a89-98d9-03dd53af11dd" providerId="ADAL" clId="{EBA1E3C5-1BF1-42BA-9028-06E06F78C747}" dt="2022-10-01T19:55:25.552" v="5844"/>
          <ac:grpSpMkLst>
            <pc:docMk/>
            <pc:sldMk cId="504766858" sldId="284"/>
            <ac:grpSpMk id="29" creationId="{0621D987-B9AC-8F25-8BD7-5253223214CA}"/>
          </ac:grpSpMkLst>
        </pc:grpChg>
        <pc:grpChg chg="mod">
          <ac:chgData name="Roberto Basla" userId="3d983346-050d-4a89-98d9-03dd53af11dd" providerId="ADAL" clId="{EBA1E3C5-1BF1-42BA-9028-06E06F78C747}" dt="2022-10-01T19:55:25.552" v="5844"/>
          <ac:grpSpMkLst>
            <pc:docMk/>
            <pc:sldMk cId="504766858" sldId="284"/>
            <ac:grpSpMk id="30" creationId="{A8429A6D-8631-334E-94CB-BFF74588884E}"/>
          </ac:grpSpMkLst>
        </pc:grpChg>
        <pc:grpChg chg="add mod">
          <ac:chgData name="Roberto Basla" userId="3d983346-050d-4a89-98d9-03dd53af11dd" providerId="ADAL" clId="{EBA1E3C5-1BF1-42BA-9028-06E06F78C747}" dt="2022-10-01T20:01:26.973" v="5985"/>
          <ac:grpSpMkLst>
            <pc:docMk/>
            <pc:sldMk cId="504766858" sldId="284"/>
            <ac:grpSpMk id="63" creationId="{86CE6894-9A0B-2593-C92E-57A920ECE620}"/>
          </ac:grpSpMkLst>
        </pc:grpChg>
        <pc:grpChg chg="add mod">
          <ac:chgData name="Roberto Basla" userId="3d983346-050d-4a89-98d9-03dd53af11dd" providerId="ADAL" clId="{EBA1E3C5-1BF1-42BA-9028-06E06F78C747}" dt="2022-10-01T20:01:26.973" v="5985"/>
          <ac:grpSpMkLst>
            <pc:docMk/>
            <pc:sldMk cId="504766858" sldId="284"/>
            <ac:grpSpMk id="66" creationId="{C2154B0C-0BB4-6159-A477-910D8033BB5E}"/>
          </ac:grpSpMkLst>
        </pc:grpChg>
        <pc:picChg chg="add del mod">
          <ac:chgData name="Roberto Basla" userId="3d983346-050d-4a89-98d9-03dd53af11dd" providerId="ADAL" clId="{EBA1E3C5-1BF1-42BA-9028-06E06F78C747}" dt="2022-10-01T20:01:12.645" v="5975" actId="478"/>
          <ac:picMkLst>
            <pc:docMk/>
            <pc:sldMk cId="504766858" sldId="284"/>
            <ac:picMk id="4" creationId="{5436CDBE-A114-8F19-7C15-D22D72AD9BC2}"/>
          </ac:picMkLst>
        </pc:picChg>
        <pc:picChg chg="mod">
          <ac:chgData name="Roberto Basla" userId="3d983346-050d-4a89-98d9-03dd53af11dd" providerId="ADAL" clId="{EBA1E3C5-1BF1-42BA-9028-06E06F78C747}" dt="2022-09-24T14:43:10.949" v="5521" actId="164"/>
          <ac:picMkLst>
            <pc:docMk/>
            <pc:sldMk cId="504766858" sldId="284"/>
            <ac:picMk id="5" creationId="{08B72973-2B59-6FC8-5007-C66CF8815293}"/>
          </ac:picMkLst>
        </pc:picChg>
        <pc:picChg chg="add del mod">
          <ac:chgData name="Roberto Basla" userId="3d983346-050d-4a89-98d9-03dd53af11dd" providerId="ADAL" clId="{EBA1E3C5-1BF1-42BA-9028-06E06F78C747}" dt="2022-10-01T20:01:13.444" v="5977" actId="478"/>
          <ac:picMkLst>
            <pc:docMk/>
            <pc:sldMk cId="504766858" sldId="284"/>
            <ac:picMk id="7" creationId="{17F8893F-6270-BC77-8388-C8001BB02223}"/>
          </ac:picMkLst>
        </pc:picChg>
        <pc:picChg chg="mod">
          <ac:chgData name="Roberto Basla" userId="3d983346-050d-4a89-98d9-03dd53af11dd" providerId="ADAL" clId="{EBA1E3C5-1BF1-42BA-9028-06E06F78C747}" dt="2022-09-24T14:43:10.949" v="5521" actId="164"/>
          <ac:picMkLst>
            <pc:docMk/>
            <pc:sldMk cId="504766858" sldId="284"/>
            <ac:picMk id="9" creationId="{C421D5EF-A272-9FC1-B069-BBCF9F03F724}"/>
          </ac:picMkLst>
        </pc:picChg>
        <pc:picChg chg="mod">
          <ac:chgData name="Roberto Basla" userId="3d983346-050d-4a89-98d9-03dd53af11dd" providerId="ADAL" clId="{EBA1E3C5-1BF1-42BA-9028-06E06F78C747}" dt="2022-09-24T17:32:20.346" v="5532" actId="20577"/>
          <ac:picMkLst>
            <pc:docMk/>
            <pc:sldMk cId="504766858" sldId="284"/>
            <ac:picMk id="16" creationId="{37859AD6-2C8C-E86D-9FAB-3FAACDCBB745}"/>
          </ac:picMkLst>
        </pc:picChg>
        <pc:picChg chg="add del mod">
          <ac:chgData name="Roberto Basla" userId="3d983346-050d-4a89-98d9-03dd53af11dd" providerId="ADAL" clId="{EBA1E3C5-1BF1-42BA-9028-06E06F78C747}" dt="2022-10-01T20:01:13.061" v="5976" actId="478"/>
          <ac:picMkLst>
            <pc:docMk/>
            <pc:sldMk cId="504766858" sldId="284"/>
            <ac:picMk id="19" creationId="{E00CE0E2-C9E5-EC23-E7C8-E15BDE8831A2}"/>
          </ac:picMkLst>
        </pc:picChg>
        <pc:picChg chg="mod">
          <ac:chgData name="Roberto Basla" userId="3d983346-050d-4a89-98d9-03dd53af11dd" providerId="ADAL" clId="{EBA1E3C5-1BF1-42BA-9028-06E06F78C747}" dt="2022-10-01T19:55:25.552" v="5844"/>
          <ac:picMkLst>
            <pc:docMk/>
            <pc:sldMk cId="504766858" sldId="284"/>
            <ac:picMk id="38" creationId="{8DD56714-FA43-9857-BC42-96C7F10BDE79}"/>
          </ac:picMkLst>
        </pc:picChg>
        <pc:picChg chg="mod">
          <ac:chgData name="Roberto Basla" userId="3d983346-050d-4a89-98d9-03dd53af11dd" providerId="ADAL" clId="{EBA1E3C5-1BF1-42BA-9028-06E06F78C747}" dt="2022-10-01T19:55:25.552" v="5844"/>
          <ac:picMkLst>
            <pc:docMk/>
            <pc:sldMk cId="504766858" sldId="284"/>
            <ac:picMk id="52" creationId="{FFD078B7-E943-A7FE-8BAE-D803BE516E43}"/>
          </ac:picMkLst>
        </pc:picChg>
        <pc:picChg chg="mod">
          <ac:chgData name="Roberto Basla" userId="3d983346-050d-4a89-98d9-03dd53af11dd" providerId="ADAL" clId="{EBA1E3C5-1BF1-42BA-9028-06E06F78C747}" dt="2022-10-01T19:55:25.552" v="5844"/>
          <ac:picMkLst>
            <pc:docMk/>
            <pc:sldMk cId="504766858" sldId="284"/>
            <ac:picMk id="54" creationId="{3D2D21EC-C0F6-153B-B079-A36814FE4431}"/>
          </ac:picMkLst>
        </pc:picChg>
        <pc:picChg chg="mod">
          <ac:chgData name="Roberto Basla" userId="3d983346-050d-4a89-98d9-03dd53af11dd" providerId="ADAL" clId="{EBA1E3C5-1BF1-42BA-9028-06E06F78C747}" dt="2022-10-01T20:01:26.973" v="5985"/>
          <ac:picMkLst>
            <pc:docMk/>
            <pc:sldMk cId="504766858" sldId="284"/>
            <ac:picMk id="64" creationId="{283FED0E-3D90-6FA2-C54D-933852794A61}"/>
          </ac:picMkLst>
        </pc:picChg>
        <pc:picChg chg="mod">
          <ac:chgData name="Roberto Basla" userId="3d983346-050d-4a89-98d9-03dd53af11dd" providerId="ADAL" clId="{EBA1E3C5-1BF1-42BA-9028-06E06F78C747}" dt="2022-10-01T20:01:26.973" v="5985"/>
          <ac:picMkLst>
            <pc:docMk/>
            <pc:sldMk cId="504766858" sldId="284"/>
            <ac:picMk id="65" creationId="{C9A6FACD-074D-A6B7-180D-A72B3B3069DC}"/>
          </ac:picMkLst>
        </pc:picChg>
        <pc:picChg chg="mod">
          <ac:chgData name="Roberto Basla" userId="3d983346-050d-4a89-98d9-03dd53af11dd" providerId="ADAL" clId="{EBA1E3C5-1BF1-42BA-9028-06E06F78C747}" dt="2022-10-01T20:01:26.973" v="5985"/>
          <ac:picMkLst>
            <pc:docMk/>
            <pc:sldMk cId="504766858" sldId="284"/>
            <ac:picMk id="67" creationId="{68ADAAA5-24A8-78F0-F907-F8F789FB72B7}"/>
          </ac:picMkLst>
        </pc:picChg>
        <pc:picChg chg="mod">
          <ac:chgData name="Roberto Basla" userId="3d983346-050d-4a89-98d9-03dd53af11dd" providerId="ADAL" clId="{EBA1E3C5-1BF1-42BA-9028-06E06F78C747}" dt="2022-10-01T20:01:26.973" v="5985"/>
          <ac:picMkLst>
            <pc:docMk/>
            <pc:sldMk cId="504766858" sldId="284"/>
            <ac:picMk id="68" creationId="{DDA7E23A-41B9-1412-4386-096E19C65ECB}"/>
          </ac:picMkLst>
        </pc:picChg>
        <pc:picChg chg="add mod">
          <ac:chgData name="Roberto Basla" userId="3d983346-050d-4a89-98d9-03dd53af11dd" providerId="ADAL" clId="{EBA1E3C5-1BF1-42BA-9028-06E06F78C747}" dt="2022-10-01T20:01:26.973" v="5985"/>
          <ac:picMkLst>
            <pc:docMk/>
            <pc:sldMk cId="504766858" sldId="284"/>
            <ac:picMk id="69" creationId="{1198E973-6549-BFA4-FF4A-6D6973F9EFCB}"/>
          </ac:picMkLst>
        </pc:picChg>
        <pc:cxnChg chg="mod">
          <ac:chgData name="Roberto Basla" userId="3d983346-050d-4a89-98d9-03dd53af11dd" providerId="ADAL" clId="{EBA1E3C5-1BF1-42BA-9028-06E06F78C747}" dt="2022-09-24T14:43:10.949" v="5521" actId="164"/>
          <ac:cxnSpMkLst>
            <pc:docMk/>
            <pc:sldMk cId="504766858" sldId="284"/>
            <ac:cxnSpMk id="20" creationId="{52C7039F-3EF9-B650-FD7C-6F779AE08C7F}"/>
          </ac:cxnSpMkLst>
        </pc:cxnChg>
        <pc:cxnChg chg="mod">
          <ac:chgData name="Roberto Basla" userId="3d983346-050d-4a89-98d9-03dd53af11dd" providerId="ADAL" clId="{EBA1E3C5-1BF1-42BA-9028-06E06F78C747}" dt="2022-09-24T14:43:10.949" v="5521" actId="164"/>
          <ac:cxnSpMkLst>
            <pc:docMk/>
            <pc:sldMk cId="504766858" sldId="284"/>
            <ac:cxnSpMk id="22" creationId="{1FE8F233-A99B-D818-D378-1AE5E549C749}"/>
          </ac:cxnSpMkLst>
        </pc:cxnChg>
        <pc:cxnChg chg="mod">
          <ac:chgData name="Roberto Basla" userId="3d983346-050d-4a89-98d9-03dd53af11dd" providerId="ADAL" clId="{EBA1E3C5-1BF1-42BA-9028-06E06F78C747}" dt="2022-09-24T14:43:10.949" v="5521" actId="164"/>
          <ac:cxnSpMkLst>
            <pc:docMk/>
            <pc:sldMk cId="504766858" sldId="284"/>
            <ac:cxnSpMk id="32" creationId="{DC47BA9C-4A81-6299-0E68-BDDF44CD4020}"/>
          </ac:cxnSpMkLst>
        </pc:cxnChg>
        <pc:cxnChg chg="mod">
          <ac:chgData name="Roberto Basla" userId="3d983346-050d-4a89-98d9-03dd53af11dd" providerId="ADAL" clId="{EBA1E3C5-1BF1-42BA-9028-06E06F78C747}" dt="2022-09-24T14:43:10.949" v="5521" actId="164"/>
          <ac:cxnSpMkLst>
            <pc:docMk/>
            <pc:sldMk cId="504766858" sldId="284"/>
            <ac:cxnSpMk id="34" creationId="{D05DA337-5E03-A97A-0B8A-C543C18D9A52}"/>
          </ac:cxnSpMkLst>
        </pc:cxnChg>
        <pc:cxnChg chg="mod">
          <ac:chgData name="Roberto Basla" userId="3d983346-050d-4a89-98d9-03dd53af11dd" providerId="ADAL" clId="{EBA1E3C5-1BF1-42BA-9028-06E06F78C747}" dt="2022-09-24T17:32:20.346" v="5532" actId="20577"/>
          <ac:cxnSpMkLst>
            <pc:docMk/>
            <pc:sldMk cId="504766858" sldId="284"/>
            <ac:cxnSpMk id="36" creationId="{80A99C52-091A-A845-673A-2C48FD8D9922}"/>
          </ac:cxnSpMkLst>
        </pc:cxnChg>
        <pc:cxnChg chg="mod">
          <ac:chgData name="Roberto Basla" userId="3d983346-050d-4a89-98d9-03dd53af11dd" providerId="ADAL" clId="{EBA1E3C5-1BF1-42BA-9028-06E06F78C747}" dt="2022-09-24T17:32:20.346" v="5532" actId="20577"/>
          <ac:cxnSpMkLst>
            <pc:docMk/>
            <pc:sldMk cId="504766858" sldId="284"/>
            <ac:cxnSpMk id="40" creationId="{C18AF2ED-9006-A457-87F5-1D22328719A8}"/>
          </ac:cxnSpMkLst>
        </pc:cxnChg>
        <pc:cxnChg chg="mod">
          <ac:chgData name="Roberto Basla" userId="3d983346-050d-4a89-98d9-03dd53af11dd" providerId="ADAL" clId="{EBA1E3C5-1BF1-42BA-9028-06E06F78C747}" dt="2022-09-24T17:32:20.346" v="5532" actId="20577"/>
          <ac:cxnSpMkLst>
            <pc:docMk/>
            <pc:sldMk cId="504766858" sldId="284"/>
            <ac:cxnSpMk id="42" creationId="{9ADEDD1E-D10D-95F4-B6F1-AAC1BF5B7337}"/>
          </ac:cxnSpMkLst>
        </pc:cxnChg>
        <pc:cxnChg chg="mod">
          <ac:chgData name="Roberto Basla" userId="3d983346-050d-4a89-98d9-03dd53af11dd" providerId="ADAL" clId="{EBA1E3C5-1BF1-42BA-9028-06E06F78C747}" dt="2022-09-24T17:32:20.346" v="5532" actId="20577"/>
          <ac:cxnSpMkLst>
            <pc:docMk/>
            <pc:sldMk cId="504766858" sldId="284"/>
            <ac:cxnSpMk id="43" creationId="{4D9462D1-C33D-AEAB-6AEB-CCBD77786ABA}"/>
          </ac:cxnSpMkLst>
        </pc:cxnChg>
        <pc:cxnChg chg="mod">
          <ac:chgData name="Roberto Basla" userId="3d983346-050d-4a89-98d9-03dd53af11dd" providerId="ADAL" clId="{EBA1E3C5-1BF1-42BA-9028-06E06F78C747}" dt="2022-10-01T19:55:25.552" v="5844"/>
          <ac:cxnSpMkLst>
            <pc:docMk/>
            <pc:sldMk cId="504766858" sldId="284"/>
            <ac:cxnSpMk id="45" creationId="{0B3B302A-08B7-8EF2-1968-1E1224B95B02}"/>
          </ac:cxnSpMkLst>
        </pc:cxnChg>
        <pc:cxnChg chg="mod">
          <ac:chgData name="Roberto Basla" userId="3d983346-050d-4a89-98d9-03dd53af11dd" providerId="ADAL" clId="{EBA1E3C5-1BF1-42BA-9028-06E06F78C747}" dt="2022-10-01T19:55:25.552" v="5844"/>
          <ac:cxnSpMkLst>
            <pc:docMk/>
            <pc:sldMk cId="504766858" sldId="284"/>
            <ac:cxnSpMk id="46" creationId="{1B868FA2-7119-910C-89F4-CCD91FFDB290}"/>
          </ac:cxnSpMkLst>
        </pc:cxnChg>
        <pc:cxnChg chg="mod">
          <ac:chgData name="Roberto Basla" userId="3d983346-050d-4a89-98d9-03dd53af11dd" providerId="ADAL" clId="{EBA1E3C5-1BF1-42BA-9028-06E06F78C747}" dt="2022-10-01T19:55:25.552" v="5844"/>
          <ac:cxnSpMkLst>
            <pc:docMk/>
            <pc:sldMk cId="504766858" sldId="284"/>
            <ac:cxnSpMk id="48" creationId="{092F256A-B4C2-8789-4D3D-A5DFE1355CDF}"/>
          </ac:cxnSpMkLst>
        </pc:cxnChg>
        <pc:cxnChg chg="mod">
          <ac:chgData name="Roberto Basla" userId="3d983346-050d-4a89-98d9-03dd53af11dd" providerId="ADAL" clId="{EBA1E3C5-1BF1-42BA-9028-06E06F78C747}" dt="2022-10-01T19:55:25.552" v="5844"/>
          <ac:cxnSpMkLst>
            <pc:docMk/>
            <pc:sldMk cId="504766858" sldId="284"/>
            <ac:cxnSpMk id="49" creationId="{5401C4C3-B595-9682-9C4C-B8788E604CDB}"/>
          </ac:cxnSpMkLst>
        </pc:cxnChg>
        <pc:cxnChg chg="mod">
          <ac:chgData name="Roberto Basla" userId="3d983346-050d-4a89-98d9-03dd53af11dd" providerId="ADAL" clId="{EBA1E3C5-1BF1-42BA-9028-06E06F78C747}" dt="2022-10-01T19:55:25.552" v="5844"/>
          <ac:cxnSpMkLst>
            <pc:docMk/>
            <pc:sldMk cId="504766858" sldId="284"/>
            <ac:cxnSpMk id="55" creationId="{EE4C2B81-2641-FEA3-B3E5-2D09BC981328}"/>
          </ac:cxnSpMkLst>
        </pc:cxnChg>
        <pc:cxnChg chg="mod">
          <ac:chgData name="Roberto Basla" userId="3d983346-050d-4a89-98d9-03dd53af11dd" providerId="ADAL" clId="{EBA1E3C5-1BF1-42BA-9028-06E06F78C747}" dt="2022-10-01T19:55:25.552" v="5844"/>
          <ac:cxnSpMkLst>
            <pc:docMk/>
            <pc:sldMk cId="504766858" sldId="284"/>
            <ac:cxnSpMk id="56" creationId="{C067B28F-27BE-C922-E3A2-84E65BBCDAE8}"/>
          </ac:cxnSpMkLst>
        </pc:cxnChg>
        <pc:cxnChg chg="mod">
          <ac:chgData name="Roberto Basla" userId="3d983346-050d-4a89-98d9-03dd53af11dd" providerId="ADAL" clId="{EBA1E3C5-1BF1-42BA-9028-06E06F78C747}" dt="2022-10-01T19:55:25.552" v="5844"/>
          <ac:cxnSpMkLst>
            <pc:docMk/>
            <pc:sldMk cId="504766858" sldId="284"/>
            <ac:cxnSpMk id="59" creationId="{AA868175-2DAB-C737-ABEF-8AD3C958E542}"/>
          </ac:cxnSpMkLst>
        </pc:cxnChg>
        <pc:cxnChg chg="mod">
          <ac:chgData name="Roberto Basla" userId="3d983346-050d-4a89-98d9-03dd53af11dd" providerId="ADAL" clId="{EBA1E3C5-1BF1-42BA-9028-06E06F78C747}" dt="2022-10-01T19:55:25.552" v="5844"/>
          <ac:cxnSpMkLst>
            <pc:docMk/>
            <pc:sldMk cId="504766858" sldId="284"/>
            <ac:cxnSpMk id="61" creationId="{BC692466-A8FF-8008-22A5-15CAA42B591E}"/>
          </ac:cxnSpMkLst>
        </pc:cxnChg>
      </pc:sldChg>
      <pc:sldChg chg="addSp delSp modSp add mod">
        <pc:chgData name="Roberto Basla" userId="3d983346-050d-4a89-98d9-03dd53af11dd" providerId="ADAL" clId="{EBA1E3C5-1BF1-42BA-9028-06E06F78C747}" dt="2022-10-01T19:49:18.962" v="5750" actId="1076"/>
        <pc:sldMkLst>
          <pc:docMk/>
          <pc:sldMk cId="4077587124" sldId="285"/>
        </pc:sldMkLst>
        <pc:spChg chg="mod">
          <ac:chgData name="Roberto Basla" userId="3d983346-050d-4a89-98d9-03dd53af11dd" providerId="ADAL" clId="{EBA1E3C5-1BF1-42BA-9028-06E06F78C747}" dt="2022-08-21T14:27:26.493" v="3558" actId="20577"/>
          <ac:spMkLst>
            <pc:docMk/>
            <pc:sldMk cId="4077587124" sldId="285"/>
            <ac:spMk id="2" creationId="{F3E8D832-E294-4A98-A6F1-34D3DDE49792}"/>
          </ac:spMkLst>
        </pc:spChg>
        <pc:spChg chg="mod">
          <ac:chgData name="Roberto Basla" userId="3d983346-050d-4a89-98d9-03dd53af11dd" providerId="ADAL" clId="{EBA1E3C5-1BF1-42BA-9028-06E06F78C747}" dt="2022-09-24T08:41:59.940" v="5429" actId="20577"/>
          <ac:spMkLst>
            <pc:docMk/>
            <pc:sldMk cId="4077587124" sldId="285"/>
            <ac:spMk id="3" creationId="{71271BF5-79AC-46B0-B66E-2E2360742B4F}"/>
          </ac:spMkLst>
        </pc:spChg>
        <pc:grpChg chg="add mod">
          <ac:chgData name="Roberto Basla" userId="3d983346-050d-4a89-98d9-03dd53af11dd" providerId="ADAL" clId="{EBA1E3C5-1BF1-42BA-9028-06E06F78C747}" dt="2022-10-01T19:49:11.617" v="5747" actId="1076"/>
          <ac:grpSpMkLst>
            <pc:docMk/>
            <pc:sldMk cId="4077587124" sldId="285"/>
            <ac:grpSpMk id="5" creationId="{5A3B64BD-B150-81EF-FD51-169FD957228D}"/>
          </ac:grpSpMkLst>
        </pc:grpChg>
        <pc:grpChg chg="add mod">
          <ac:chgData name="Roberto Basla" userId="3d983346-050d-4a89-98d9-03dd53af11dd" providerId="ADAL" clId="{EBA1E3C5-1BF1-42BA-9028-06E06F78C747}" dt="2022-10-01T19:49:13.521" v="5748" actId="1076"/>
          <ac:grpSpMkLst>
            <pc:docMk/>
            <pc:sldMk cId="4077587124" sldId="285"/>
            <ac:grpSpMk id="15" creationId="{8E879354-F2FF-D750-6BFD-56FBF8B62376}"/>
          </ac:grpSpMkLst>
        </pc:grpChg>
        <pc:picChg chg="add del mod">
          <ac:chgData name="Roberto Basla" userId="3d983346-050d-4a89-98d9-03dd53af11dd" providerId="ADAL" clId="{EBA1E3C5-1BF1-42BA-9028-06E06F78C747}" dt="2022-10-01T19:48:38.285" v="5735" actId="478"/>
          <ac:picMkLst>
            <pc:docMk/>
            <pc:sldMk cId="4077587124" sldId="285"/>
            <ac:picMk id="4" creationId="{FF9CB09D-A6F1-B6B1-C1AB-6C7771509AFA}"/>
          </ac:picMkLst>
        </pc:picChg>
        <pc:picChg chg="add del mod">
          <ac:chgData name="Roberto Basla" userId="3d983346-050d-4a89-98d9-03dd53af11dd" providerId="ADAL" clId="{EBA1E3C5-1BF1-42BA-9028-06E06F78C747}" dt="2022-09-24T08:42:10.297" v="5430" actId="478"/>
          <ac:picMkLst>
            <pc:docMk/>
            <pc:sldMk cId="4077587124" sldId="285"/>
            <ac:picMk id="5" creationId="{12404529-901A-5392-4442-5C538C81C4A2}"/>
          </ac:picMkLst>
        </pc:picChg>
        <pc:picChg chg="add del mod">
          <ac:chgData name="Roberto Basla" userId="3d983346-050d-4a89-98d9-03dd53af11dd" providerId="ADAL" clId="{EBA1E3C5-1BF1-42BA-9028-06E06F78C747}" dt="2022-10-01T19:48:42.840" v="5737" actId="478"/>
          <ac:picMkLst>
            <pc:docMk/>
            <pc:sldMk cId="4077587124" sldId="285"/>
            <ac:picMk id="6" creationId="{AD429734-CCC7-37F8-8637-CD5767A37C22}"/>
          </ac:picMkLst>
        </pc:picChg>
        <pc:picChg chg="add del mod">
          <ac:chgData name="Roberto Basla" userId="3d983346-050d-4a89-98d9-03dd53af11dd" providerId="ADAL" clId="{EBA1E3C5-1BF1-42BA-9028-06E06F78C747}" dt="2022-10-01T19:48:43.170" v="5738" actId="478"/>
          <ac:picMkLst>
            <pc:docMk/>
            <pc:sldMk cId="4077587124" sldId="285"/>
            <ac:picMk id="7" creationId="{E4ECEEB1-4E72-4180-2083-86A40D319733}"/>
          </ac:picMkLst>
        </pc:picChg>
        <pc:picChg chg="mod">
          <ac:chgData name="Roberto Basla" userId="3d983346-050d-4a89-98d9-03dd53af11dd" providerId="ADAL" clId="{EBA1E3C5-1BF1-42BA-9028-06E06F78C747}" dt="2022-10-01T19:48:37.049" v="5734"/>
          <ac:picMkLst>
            <pc:docMk/>
            <pc:sldMk cId="4077587124" sldId="285"/>
            <ac:picMk id="9" creationId="{83189C6A-766F-D7DC-FB10-271385D2C017}"/>
          </ac:picMkLst>
        </pc:picChg>
        <pc:picChg chg="mod">
          <ac:chgData name="Roberto Basla" userId="3d983346-050d-4a89-98d9-03dd53af11dd" providerId="ADAL" clId="{EBA1E3C5-1BF1-42BA-9028-06E06F78C747}" dt="2022-10-01T19:48:37.049" v="5734"/>
          <ac:picMkLst>
            <pc:docMk/>
            <pc:sldMk cId="4077587124" sldId="285"/>
            <ac:picMk id="13" creationId="{EA90BD54-7735-A56A-5B00-E70BDAE1628D}"/>
          </ac:picMkLst>
        </pc:picChg>
        <pc:picChg chg="mod">
          <ac:chgData name="Roberto Basla" userId="3d983346-050d-4a89-98d9-03dd53af11dd" providerId="ADAL" clId="{EBA1E3C5-1BF1-42BA-9028-06E06F78C747}" dt="2022-10-01T19:48:47.182" v="5739"/>
          <ac:picMkLst>
            <pc:docMk/>
            <pc:sldMk cId="4077587124" sldId="285"/>
            <ac:picMk id="16" creationId="{DEC9FB93-9135-7691-CE9F-59F06B272B34}"/>
          </ac:picMkLst>
        </pc:picChg>
        <pc:picChg chg="mod">
          <ac:chgData name="Roberto Basla" userId="3d983346-050d-4a89-98d9-03dd53af11dd" providerId="ADAL" clId="{EBA1E3C5-1BF1-42BA-9028-06E06F78C747}" dt="2022-10-01T19:48:47.182" v="5739"/>
          <ac:picMkLst>
            <pc:docMk/>
            <pc:sldMk cId="4077587124" sldId="285"/>
            <ac:picMk id="17" creationId="{EC5EC386-6582-879E-7227-C1D104E0673E}"/>
          </ac:picMkLst>
        </pc:picChg>
        <pc:picChg chg="add mod">
          <ac:chgData name="Roberto Basla" userId="3d983346-050d-4a89-98d9-03dd53af11dd" providerId="ADAL" clId="{EBA1E3C5-1BF1-42BA-9028-06E06F78C747}" dt="2022-10-01T19:49:18.962" v="5750" actId="1076"/>
          <ac:picMkLst>
            <pc:docMk/>
            <pc:sldMk cId="4077587124" sldId="285"/>
            <ac:picMk id="18" creationId="{73DAEB94-8177-7EAA-B2F7-0870A57C0F60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1T19:54:31.193" v="5837" actId="1076"/>
        <pc:sldMkLst>
          <pc:docMk/>
          <pc:sldMk cId="2539721307" sldId="286"/>
        </pc:sldMkLst>
        <pc:spChg chg="mod">
          <ac:chgData name="Roberto Basla" userId="3d983346-050d-4a89-98d9-03dd53af11dd" providerId="ADAL" clId="{EBA1E3C5-1BF1-42BA-9028-06E06F78C747}" dt="2022-08-26T15:10:55.115" v="4196" actId="20577"/>
          <ac:spMkLst>
            <pc:docMk/>
            <pc:sldMk cId="2539721307" sldId="286"/>
            <ac:spMk id="2" creationId="{F3E8D832-E294-4A98-A6F1-34D3DDE49792}"/>
          </ac:spMkLst>
        </pc:spChg>
        <pc:spChg chg="del">
          <ac:chgData name="Roberto Basla" userId="3d983346-050d-4a89-98d9-03dd53af11dd" providerId="ADAL" clId="{EBA1E3C5-1BF1-42BA-9028-06E06F78C747}" dt="2022-08-21T14:27:42.985" v="3572" actId="478"/>
          <ac:spMkLst>
            <pc:docMk/>
            <pc:sldMk cId="2539721307" sldId="286"/>
            <ac:spMk id="3" creationId="{71271BF5-79AC-46B0-B66E-2E2360742B4F}"/>
          </ac:spMkLst>
        </pc:spChg>
        <pc:spChg chg="add del mod">
          <ac:chgData name="Roberto Basla" userId="3d983346-050d-4a89-98d9-03dd53af11dd" providerId="ADAL" clId="{EBA1E3C5-1BF1-42BA-9028-06E06F78C747}" dt="2022-08-21T14:29:35.608" v="3584" actId="478"/>
          <ac:spMkLst>
            <pc:docMk/>
            <pc:sldMk cId="2539721307" sldId="286"/>
            <ac:spMk id="7" creationId="{E7E728CE-AE03-D027-2BA0-D5B6796D75D6}"/>
          </ac:spMkLst>
        </pc:spChg>
        <pc:spChg chg="add del mod">
          <ac:chgData name="Roberto Basla" userId="3d983346-050d-4a89-98d9-03dd53af11dd" providerId="ADAL" clId="{EBA1E3C5-1BF1-42BA-9028-06E06F78C747}" dt="2022-08-21T14:29:39.518" v="3585" actId="478"/>
          <ac:spMkLst>
            <pc:docMk/>
            <pc:sldMk cId="2539721307" sldId="286"/>
            <ac:spMk id="16" creationId="{5E5EFD1F-DF4B-C510-40C3-8C624EC1D850}"/>
          </ac:spMkLst>
        </pc:spChg>
        <pc:spChg chg="add del mod">
          <ac:chgData name="Roberto Basla" userId="3d983346-050d-4a89-98d9-03dd53af11dd" providerId="ADAL" clId="{EBA1E3C5-1BF1-42BA-9028-06E06F78C747}" dt="2022-08-21T14:55:36.902" v="3881" actId="478"/>
          <ac:spMkLst>
            <pc:docMk/>
            <pc:sldMk cId="2539721307" sldId="286"/>
            <ac:spMk id="19" creationId="{82DF2D80-F275-5447-A2D1-BC686409A071}"/>
          </ac:spMkLst>
        </pc:spChg>
        <pc:spChg chg="add del mod">
          <ac:chgData name="Roberto Basla" userId="3d983346-050d-4a89-98d9-03dd53af11dd" providerId="ADAL" clId="{EBA1E3C5-1BF1-42BA-9028-06E06F78C747}" dt="2022-08-21T14:55:34.763" v="3880"/>
          <ac:spMkLst>
            <pc:docMk/>
            <pc:sldMk cId="2539721307" sldId="286"/>
            <ac:spMk id="20" creationId="{CEBD12AC-1231-894E-DC35-4AD478198173}"/>
          </ac:spMkLst>
        </pc:spChg>
        <pc:spChg chg="add del mod">
          <ac:chgData name="Roberto Basla" userId="3d983346-050d-4a89-98d9-03dd53af11dd" providerId="ADAL" clId="{EBA1E3C5-1BF1-42BA-9028-06E06F78C747}" dt="2022-08-21T14:37:56.157" v="3649" actId="22"/>
          <ac:spMkLst>
            <pc:docMk/>
            <pc:sldMk cId="2539721307" sldId="286"/>
            <ac:spMk id="22" creationId="{19BB16F7-CE76-0F54-2634-826B3D505923}"/>
          </ac:spMkLst>
        </pc:spChg>
        <pc:spChg chg="add del">
          <ac:chgData name="Roberto Basla" userId="3d983346-050d-4a89-98d9-03dd53af11dd" providerId="ADAL" clId="{EBA1E3C5-1BF1-42BA-9028-06E06F78C747}" dt="2022-08-21T14:37:58.457" v="3651" actId="22"/>
          <ac:spMkLst>
            <pc:docMk/>
            <pc:sldMk cId="2539721307" sldId="286"/>
            <ac:spMk id="24" creationId="{CB8E3B74-CF0F-1DDF-E1FF-07E6DEA7120D}"/>
          </ac:spMkLst>
        </pc:spChg>
        <pc:spChg chg="add mod">
          <ac:chgData name="Roberto Basla" userId="3d983346-050d-4a89-98d9-03dd53af11dd" providerId="ADAL" clId="{EBA1E3C5-1BF1-42BA-9028-06E06F78C747}" dt="2022-10-01T19:52:25.689" v="5790" actId="1076"/>
          <ac:spMkLst>
            <pc:docMk/>
            <pc:sldMk cId="2539721307" sldId="286"/>
            <ac:spMk id="26" creationId="{3529A46B-BB3C-5E8C-B600-03AB9521DD91}"/>
          </ac:spMkLst>
        </pc:spChg>
        <pc:grpChg chg="add del mod">
          <ac:chgData name="Roberto Basla" userId="3d983346-050d-4a89-98d9-03dd53af11dd" providerId="ADAL" clId="{EBA1E3C5-1BF1-42BA-9028-06E06F78C747}" dt="2022-10-01T19:51:00.069" v="5779" actId="478"/>
          <ac:grpSpMkLst>
            <pc:docMk/>
            <pc:sldMk cId="2539721307" sldId="286"/>
            <ac:grpSpMk id="7" creationId="{17B8807D-461A-2FE3-CA4A-BB426EB4D4D9}"/>
          </ac:grpSpMkLst>
        </pc:grpChg>
        <pc:grpChg chg="add del mod">
          <ac:chgData name="Roberto Basla" userId="3d983346-050d-4a89-98d9-03dd53af11dd" providerId="ADAL" clId="{EBA1E3C5-1BF1-42BA-9028-06E06F78C747}" dt="2022-10-01T19:51:00.590" v="5780" actId="478"/>
          <ac:grpSpMkLst>
            <pc:docMk/>
            <pc:sldMk cId="2539721307" sldId="286"/>
            <ac:grpSpMk id="16" creationId="{2FD9C94A-C42B-0D55-166A-AF03603A6815}"/>
          </ac:grpSpMkLst>
        </pc:grpChg>
        <pc:grpChg chg="add mod">
          <ac:chgData name="Roberto Basla" userId="3d983346-050d-4a89-98d9-03dd53af11dd" providerId="ADAL" clId="{EBA1E3C5-1BF1-42BA-9028-06E06F78C747}" dt="2022-10-01T19:52:02.217" v="5788" actId="1076"/>
          <ac:grpSpMkLst>
            <pc:docMk/>
            <pc:sldMk cId="2539721307" sldId="286"/>
            <ac:grpSpMk id="21" creationId="{ACC93A00-9DA4-D1BE-99E3-F720D5F16146}"/>
          </ac:grpSpMkLst>
        </pc:grpChg>
        <pc:grpChg chg="add mod">
          <ac:chgData name="Roberto Basla" userId="3d983346-050d-4a89-98d9-03dd53af11dd" providerId="ADAL" clId="{EBA1E3C5-1BF1-42BA-9028-06E06F78C747}" dt="2022-10-01T19:51:22.801" v="5783" actId="1076"/>
          <ac:grpSpMkLst>
            <pc:docMk/>
            <pc:sldMk cId="2539721307" sldId="286"/>
            <ac:grpSpMk id="27" creationId="{85FACBDB-F43F-F51E-E6E8-32A2E3CFAA54}"/>
          </ac:grpSpMkLst>
        </pc:grpChg>
        <pc:picChg chg="add del mod">
          <ac:chgData name="Roberto Basla" userId="3d983346-050d-4a89-98d9-03dd53af11dd" providerId="ADAL" clId="{EBA1E3C5-1BF1-42BA-9028-06E06F78C747}" dt="2022-10-01T19:49:31.173" v="5751" actId="478"/>
          <ac:picMkLst>
            <pc:docMk/>
            <pc:sldMk cId="2539721307" sldId="286"/>
            <ac:picMk id="3" creationId="{772E2BBD-F4A0-2937-E3C7-57982D254E30}"/>
          </ac:picMkLst>
        </pc:picChg>
        <pc:picChg chg="add del mod">
          <ac:chgData name="Roberto Basla" userId="3d983346-050d-4a89-98d9-03dd53af11dd" providerId="ADAL" clId="{EBA1E3C5-1BF1-42BA-9028-06E06F78C747}" dt="2022-10-01T19:49:32.131" v="5753" actId="478"/>
          <ac:picMkLst>
            <pc:docMk/>
            <pc:sldMk cId="2539721307" sldId="286"/>
            <ac:picMk id="4" creationId="{976312EC-4C72-6063-94C4-BD059D05B423}"/>
          </ac:picMkLst>
        </pc:picChg>
        <pc:picChg chg="add mod ord">
          <ac:chgData name="Roberto Basla" userId="3d983346-050d-4a89-98d9-03dd53af11dd" providerId="ADAL" clId="{EBA1E3C5-1BF1-42BA-9028-06E06F78C747}" dt="2022-10-01T19:52:21.577" v="5789" actId="14100"/>
          <ac:picMkLst>
            <pc:docMk/>
            <pc:sldMk cId="2539721307" sldId="286"/>
            <ac:picMk id="5" creationId="{71F0181C-BEFF-90AD-E4E9-8AFDC98B4FCB}"/>
          </ac:picMkLst>
        </pc:picChg>
        <pc:picChg chg="add del mod">
          <ac:chgData name="Roberto Basla" userId="3d983346-050d-4a89-98d9-03dd53af11dd" providerId="ADAL" clId="{EBA1E3C5-1BF1-42BA-9028-06E06F78C747}" dt="2022-10-01T19:49:31.714" v="5752" actId="478"/>
          <ac:picMkLst>
            <pc:docMk/>
            <pc:sldMk cId="2539721307" sldId="286"/>
            <ac:picMk id="6" creationId="{E1ED062C-BBE0-7AED-B21A-9190F415D4D6}"/>
          </ac:picMkLst>
        </pc:picChg>
        <pc:picChg chg="mod">
          <ac:chgData name="Roberto Basla" userId="3d983346-050d-4a89-98d9-03dd53af11dd" providerId="ADAL" clId="{EBA1E3C5-1BF1-42BA-9028-06E06F78C747}" dt="2022-10-01T19:49:33.020" v="5754"/>
          <ac:picMkLst>
            <pc:docMk/>
            <pc:sldMk cId="2539721307" sldId="286"/>
            <ac:picMk id="9" creationId="{823104B7-0650-F36E-099A-8F368AD8B920}"/>
          </ac:picMkLst>
        </pc:picChg>
        <pc:picChg chg="add mod">
          <ac:chgData name="Roberto Basla" userId="3d983346-050d-4a89-98d9-03dd53af11dd" providerId="ADAL" clId="{EBA1E3C5-1BF1-42BA-9028-06E06F78C747}" dt="2022-10-01T19:50:17.593" v="5761" actId="14100"/>
          <ac:picMkLst>
            <pc:docMk/>
            <pc:sldMk cId="2539721307" sldId="286"/>
            <ac:picMk id="13" creationId="{5F5018E8-9583-2181-C50D-8531B7373E91}"/>
          </ac:picMkLst>
        </pc:picChg>
        <pc:picChg chg="mod">
          <ac:chgData name="Roberto Basla" userId="3d983346-050d-4a89-98d9-03dd53af11dd" providerId="ADAL" clId="{EBA1E3C5-1BF1-42BA-9028-06E06F78C747}" dt="2022-10-01T19:49:33.020" v="5754"/>
          <ac:picMkLst>
            <pc:docMk/>
            <pc:sldMk cId="2539721307" sldId="286"/>
            <ac:picMk id="15" creationId="{7D8501CF-F739-3488-429E-78FC18C96558}"/>
          </ac:picMkLst>
        </pc:picChg>
        <pc:picChg chg="mod">
          <ac:chgData name="Roberto Basla" userId="3d983346-050d-4a89-98d9-03dd53af11dd" providerId="ADAL" clId="{EBA1E3C5-1BF1-42BA-9028-06E06F78C747}" dt="2022-10-01T19:49:33.020" v="5754"/>
          <ac:picMkLst>
            <pc:docMk/>
            <pc:sldMk cId="2539721307" sldId="286"/>
            <ac:picMk id="17" creationId="{82AA4438-2A28-F335-169B-DE66246CB89C}"/>
          </ac:picMkLst>
        </pc:picChg>
        <pc:picChg chg="add mod">
          <ac:chgData name="Roberto Basla" userId="3d983346-050d-4a89-98d9-03dd53af11dd" providerId="ADAL" clId="{EBA1E3C5-1BF1-42BA-9028-06E06F78C747}" dt="2022-10-01T19:51:16.370" v="5781" actId="1076"/>
          <ac:picMkLst>
            <pc:docMk/>
            <pc:sldMk cId="2539721307" sldId="286"/>
            <ac:picMk id="18" creationId="{521DF1EB-D241-C82D-736F-4F7FB18232C5}"/>
          </ac:picMkLst>
        </pc:picChg>
        <pc:picChg chg="mod">
          <ac:chgData name="Roberto Basla" userId="3d983346-050d-4a89-98d9-03dd53af11dd" providerId="ADAL" clId="{EBA1E3C5-1BF1-42BA-9028-06E06F78C747}" dt="2022-10-01T19:49:33.020" v="5754"/>
          <ac:picMkLst>
            <pc:docMk/>
            <pc:sldMk cId="2539721307" sldId="286"/>
            <ac:picMk id="19" creationId="{57B72C67-EF78-8064-4BC7-E6694ACEB470}"/>
          </ac:picMkLst>
        </pc:picChg>
        <pc:picChg chg="add mod">
          <ac:chgData name="Roberto Basla" userId="3d983346-050d-4a89-98d9-03dd53af11dd" providerId="ADAL" clId="{EBA1E3C5-1BF1-42BA-9028-06E06F78C747}" dt="2022-10-01T19:54:31.193" v="5837" actId="1076"/>
          <ac:picMkLst>
            <pc:docMk/>
            <pc:sldMk cId="2539721307" sldId="286"/>
            <ac:picMk id="20" creationId="{C5F89C12-F12B-9089-8E78-EE302184ADE0}"/>
          </ac:picMkLst>
        </pc:picChg>
        <pc:picChg chg="mod">
          <ac:chgData name="Roberto Basla" userId="3d983346-050d-4a89-98d9-03dd53af11dd" providerId="ADAL" clId="{EBA1E3C5-1BF1-42BA-9028-06E06F78C747}" dt="2022-10-01T19:49:37.423" v="5755"/>
          <ac:picMkLst>
            <pc:docMk/>
            <pc:sldMk cId="2539721307" sldId="286"/>
            <ac:picMk id="22" creationId="{6E9EC0E4-916C-F1CB-F46E-CD85A8941857}"/>
          </ac:picMkLst>
        </pc:picChg>
        <pc:picChg chg="mod">
          <ac:chgData name="Roberto Basla" userId="3d983346-050d-4a89-98d9-03dd53af11dd" providerId="ADAL" clId="{EBA1E3C5-1BF1-42BA-9028-06E06F78C747}" dt="2022-10-01T19:49:37.423" v="5755"/>
          <ac:picMkLst>
            <pc:docMk/>
            <pc:sldMk cId="2539721307" sldId="286"/>
            <ac:picMk id="23" creationId="{52A70BB5-88B8-572C-7A20-CA047537D711}"/>
          </ac:picMkLst>
        </pc:picChg>
        <pc:picChg chg="add mod">
          <ac:chgData name="Roberto Basla" userId="3d983346-050d-4a89-98d9-03dd53af11dd" providerId="ADAL" clId="{EBA1E3C5-1BF1-42BA-9028-06E06F78C747}" dt="2022-10-01T19:50:45.586" v="5774" actId="1076"/>
          <ac:picMkLst>
            <pc:docMk/>
            <pc:sldMk cId="2539721307" sldId="286"/>
            <ac:picMk id="25" creationId="{816DF6B9-29BE-BA91-0C28-A2D9FE1E09FA}"/>
          </ac:picMkLst>
        </pc:picChg>
        <pc:picChg chg="add del mod">
          <ac:chgData name="Roberto Basla" userId="3d983346-050d-4a89-98d9-03dd53af11dd" providerId="ADAL" clId="{EBA1E3C5-1BF1-42BA-9028-06E06F78C747}" dt="2022-10-01T19:49:39.659" v="5757" actId="478"/>
          <ac:picMkLst>
            <pc:docMk/>
            <pc:sldMk cId="2539721307" sldId="286"/>
            <ac:picMk id="28" creationId="{F0497C65-D8B5-418D-90D4-DCD0A3FD53E7}"/>
          </ac:picMkLst>
        </pc:picChg>
        <pc:picChg chg="mod">
          <ac:chgData name="Roberto Basla" userId="3d983346-050d-4a89-98d9-03dd53af11dd" providerId="ADAL" clId="{EBA1E3C5-1BF1-42BA-9028-06E06F78C747}" dt="2022-10-01T19:50:51.451" v="5776"/>
          <ac:picMkLst>
            <pc:docMk/>
            <pc:sldMk cId="2539721307" sldId="286"/>
            <ac:picMk id="29" creationId="{A6D28A84-05E4-8750-7515-DFD4A83C49B5}"/>
          </ac:picMkLst>
        </pc:picChg>
        <pc:picChg chg="add del mod">
          <ac:chgData name="Roberto Basla" userId="3d983346-050d-4a89-98d9-03dd53af11dd" providerId="ADAL" clId="{EBA1E3C5-1BF1-42BA-9028-06E06F78C747}" dt="2022-10-01T19:50:20.963" v="5764" actId="478"/>
          <ac:picMkLst>
            <pc:docMk/>
            <pc:sldMk cId="2539721307" sldId="286"/>
            <ac:picMk id="30" creationId="{27BA0960-EE9C-AEA1-0B0D-66914B3F3A16}"/>
          </ac:picMkLst>
        </pc:picChg>
        <pc:picChg chg="mod">
          <ac:chgData name="Roberto Basla" userId="3d983346-050d-4a89-98d9-03dd53af11dd" providerId="ADAL" clId="{EBA1E3C5-1BF1-42BA-9028-06E06F78C747}" dt="2022-10-01T19:50:51.451" v="5776"/>
          <ac:picMkLst>
            <pc:docMk/>
            <pc:sldMk cId="2539721307" sldId="286"/>
            <ac:picMk id="31" creationId="{A2AE9A9E-98F7-FC73-54FC-535CD2051A1C}"/>
          </ac:picMkLst>
        </pc:picChg>
        <pc:picChg chg="add del mod">
          <ac:chgData name="Roberto Basla" userId="3d983346-050d-4a89-98d9-03dd53af11dd" providerId="ADAL" clId="{EBA1E3C5-1BF1-42BA-9028-06E06F78C747}" dt="2022-10-01T19:50:20.602" v="5763" actId="478"/>
          <ac:picMkLst>
            <pc:docMk/>
            <pc:sldMk cId="2539721307" sldId="286"/>
            <ac:picMk id="32" creationId="{05754407-BBED-A911-8F5C-0A58823C8BD6}"/>
          </ac:picMkLst>
        </pc:picChg>
        <pc:picChg chg="add del mod">
          <ac:chgData name="Roberto Basla" userId="3d983346-050d-4a89-98d9-03dd53af11dd" providerId="ADAL" clId="{EBA1E3C5-1BF1-42BA-9028-06E06F78C747}" dt="2022-10-01T19:54:10.200" v="5827"/>
          <ac:picMkLst>
            <pc:docMk/>
            <pc:sldMk cId="2539721307" sldId="286"/>
            <ac:picMk id="33" creationId="{670EBD3C-4B78-E4E2-8B73-C8BE6F169945}"/>
          </ac:picMkLst>
        </pc:picChg>
        <pc:picChg chg="add del mod">
          <ac:chgData name="Roberto Basla" userId="3d983346-050d-4a89-98d9-03dd53af11dd" providerId="ADAL" clId="{EBA1E3C5-1BF1-42BA-9028-06E06F78C747}" dt="2022-10-01T19:54:30.953" v="5836"/>
          <ac:picMkLst>
            <pc:docMk/>
            <pc:sldMk cId="2539721307" sldId="286"/>
            <ac:picMk id="34" creationId="{13378EC7-23AA-4D2B-6304-F7AAC2CC770B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2T06:49:15.023" v="6587" actId="20577"/>
        <pc:sldMkLst>
          <pc:docMk/>
          <pc:sldMk cId="3045414411" sldId="287"/>
        </pc:sldMkLst>
        <pc:spChg chg="mod">
          <ac:chgData name="Roberto Basla" userId="3d983346-050d-4a89-98d9-03dd53af11dd" providerId="ADAL" clId="{EBA1E3C5-1BF1-42BA-9028-06E06F78C747}" dt="2022-10-02T06:49:15.023" v="6587" actId="20577"/>
          <ac:spMkLst>
            <pc:docMk/>
            <pc:sldMk cId="3045414411" sldId="287"/>
            <ac:spMk id="2" creationId="{F3E8D832-E294-4A98-A6F1-34D3DDE49792}"/>
          </ac:spMkLst>
        </pc:spChg>
        <pc:spChg chg="del">
          <ac:chgData name="Roberto Basla" userId="3d983346-050d-4a89-98d9-03dd53af11dd" providerId="ADAL" clId="{EBA1E3C5-1BF1-42BA-9028-06E06F78C747}" dt="2022-08-23T20:10:42.685" v="3928" actId="478"/>
          <ac:spMkLst>
            <pc:docMk/>
            <pc:sldMk cId="3045414411" sldId="287"/>
            <ac:spMk id="3" creationId="{71271BF5-79AC-46B0-B66E-2E2360742B4F}"/>
          </ac:spMkLst>
        </pc:spChg>
        <pc:spChg chg="del">
          <ac:chgData name="Roberto Basla" userId="3d983346-050d-4a89-98d9-03dd53af11dd" providerId="ADAL" clId="{EBA1E3C5-1BF1-42BA-9028-06E06F78C747}" dt="2022-08-23T20:10:48.570" v="3931" actId="478"/>
          <ac:spMkLst>
            <pc:docMk/>
            <pc:sldMk cId="3045414411" sldId="287"/>
            <ac:spMk id="4" creationId="{B44F45DF-247E-082D-20E7-5592F7FCC05D}"/>
          </ac:spMkLst>
        </pc:spChg>
        <pc:spChg chg="del">
          <ac:chgData name="Roberto Basla" userId="3d983346-050d-4a89-98d9-03dd53af11dd" providerId="ADAL" clId="{EBA1E3C5-1BF1-42BA-9028-06E06F78C747}" dt="2022-08-23T20:10:46.686" v="3930" actId="478"/>
          <ac:spMkLst>
            <pc:docMk/>
            <pc:sldMk cId="3045414411" sldId="287"/>
            <ac:spMk id="5" creationId="{220FC89C-A601-2C21-D58E-1843ED30E58D}"/>
          </ac:spMkLst>
        </pc:spChg>
        <pc:spChg chg="del">
          <ac:chgData name="Roberto Basla" userId="3d983346-050d-4a89-98d9-03dd53af11dd" providerId="ADAL" clId="{EBA1E3C5-1BF1-42BA-9028-06E06F78C747}" dt="2022-08-23T20:10:49.692" v="3932" actId="478"/>
          <ac:spMkLst>
            <pc:docMk/>
            <pc:sldMk cId="3045414411" sldId="287"/>
            <ac:spMk id="6" creationId="{7094348D-85BF-945D-F929-7B4A41B57336}"/>
          </ac:spMkLst>
        </pc:spChg>
        <pc:spChg chg="add del mod">
          <ac:chgData name="Roberto Basla" userId="3d983346-050d-4a89-98d9-03dd53af11dd" providerId="ADAL" clId="{EBA1E3C5-1BF1-42BA-9028-06E06F78C747}" dt="2022-08-23T20:10:45.787" v="3929" actId="478"/>
          <ac:spMkLst>
            <pc:docMk/>
            <pc:sldMk cId="3045414411" sldId="287"/>
            <ac:spMk id="9" creationId="{AFD613D4-0D39-5307-E212-980AB2FF8513}"/>
          </ac:spMkLst>
        </pc:spChg>
        <pc:spChg chg="add del">
          <ac:chgData name="Roberto Basla" userId="3d983346-050d-4a89-98d9-03dd53af11dd" providerId="ADAL" clId="{EBA1E3C5-1BF1-42BA-9028-06E06F78C747}" dt="2022-08-23T20:10:51.834" v="3934" actId="22"/>
          <ac:spMkLst>
            <pc:docMk/>
            <pc:sldMk cId="3045414411" sldId="287"/>
            <ac:spMk id="15" creationId="{D76BE6F8-FB13-CB84-FC5B-BAB2284BF455}"/>
          </ac:spMkLst>
        </pc:spChg>
        <pc:grpChg chg="add mod">
          <ac:chgData name="Roberto Basla" userId="3d983346-050d-4a89-98d9-03dd53af11dd" providerId="ADAL" clId="{EBA1E3C5-1BF1-42BA-9028-06E06F78C747}" dt="2022-10-01T20:01:51.777" v="5993" actId="1076"/>
          <ac:grpSpMkLst>
            <pc:docMk/>
            <pc:sldMk cId="3045414411" sldId="287"/>
            <ac:grpSpMk id="3" creationId="{377D9269-2947-6993-928B-BCB851C3F84F}"/>
          </ac:grpSpMkLst>
        </pc:grpChg>
        <pc:picChg chg="add del">
          <ac:chgData name="Roberto Basla" userId="3d983346-050d-4a89-98d9-03dd53af11dd" providerId="ADAL" clId="{EBA1E3C5-1BF1-42BA-9028-06E06F78C747}" dt="2022-08-26T15:08:23.909" v="4173" actId="22"/>
          <ac:picMkLst>
            <pc:docMk/>
            <pc:sldMk cId="3045414411" sldId="287"/>
            <ac:picMk id="4" creationId="{DB154430-1A7B-7375-38BC-E20C2C1DBFF0}"/>
          </ac:picMkLst>
        </pc:picChg>
        <pc:picChg chg="mod">
          <ac:chgData name="Roberto Basla" userId="3d983346-050d-4a89-98d9-03dd53af11dd" providerId="ADAL" clId="{EBA1E3C5-1BF1-42BA-9028-06E06F78C747}" dt="2022-10-01T20:01:43.036" v="5991"/>
          <ac:picMkLst>
            <pc:docMk/>
            <pc:sldMk cId="3045414411" sldId="287"/>
            <ac:picMk id="4" creationId="{F5831BC1-53A1-6323-9A19-E1A30F52E1FB}"/>
          </ac:picMkLst>
        </pc:picChg>
        <pc:picChg chg="add del mod">
          <ac:chgData name="Roberto Basla" userId="3d983346-050d-4a89-98d9-03dd53af11dd" providerId="ADAL" clId="{EBA1E3C5-1BF1-42BA-9028-06E06F78C747}" dt="2022-10-01T20:01:42.840" v="5990" actId="478"/>
          <ac:picMkLst>
            <pc:docMk/>
            <pc:sldMk cId="3045414411" sldId="287"/>
            <ac:picMk id="5" creationId="{712016D9-083B-0CFD-0DC0-A87D9ABB9CA7}"/>
          </ac:picMkLst>
        </pc:picChg>
        <pc:picChg chg="mod">
          <ac:chgData name="Roberto Basla" userId="3d983346-050d-4a89-98d9-03dd53af11dd" providerId="ADAL" clId="{EBA1E3C5-1BF1-42BA-9028-06E06F78C747}" dt="2022-10-01T20:01:43.036" v="5991"/>
          <ac:picMkLst>
            <pc:docMk/>
            <pc:sldMk cId="3045414411" sldId="287"/>
            <ac:picMk id="6" creationId="{282EF978-6939-9276-F1AD-F13AF2341890}"/>
          </ac:picMkLst>
        </pc:picChg>
        <pc:picChg chg="add mod">
          <ac:chgData name="Roberto Basla" userId="3d983346-050d-4a89-98d9-03dd53af11dd" providerId="ADAL" clId="{EBA1E3C5-1BF1-42BA-9028-06E06F78C747}" dt="2022-08-26T16:17:22.580" v="4451" actId="14100"/>
          <ac:picMkLst>
            <pc:docMk/>
            <pc:sldMk cId="3045414411" sldId="287"/>
            <ac:picMk id="17" creationId="{5EC3915F-5C45-B8BA-64A6-514A2164631A}"/>
          </ac:picMkLst>
        </pc:picChg>
        <pc:picChg chg="add mod">
          <ac:chgData name="Roberto Basla" userId="3d983346-050d-4a89-98d9-03dd53af11dd" providerId="ADAL" clId="{EBA1E3C5-1BF1-42BA-9028-06E06F78C747}" dt="2022-08-26T16:17:14.148" v="4449" actId="14100"/>
          <ac:picMkLst>
            <pc:docMk/>
            <pc:sldMk cId="3045414411" sldId="287"/>
            <ac:picMk id="19" creationId="{34948565-B4E5-AC5B-C96C-22ED7264895E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2T06:49:18.052" v="6594" actId="20577"/>
        <pc:sldMkLst>
          <pc:docMk/>
          <pc:sldMk cId="2462873382" sldId="288"/>
        </pc:sldMkLst>
        <pc:spChg chg="mod">
          <ac:chgData name="Roberto Basla" userId="3d983346-050d-4a89-98d9-03dd53af11dd" providerId="ADAL" clId="{EBA1E3C5-1BF1-42BA-9028-06E06F78C747}" dt="2022-10-02T06:49:18.052" v="6594" actId="20577"/>
          <ac:spMkLst>
            <pc:docMk/>
            <pc:sldMk cId="2462873382" sldId="288"/>
            <ac:spMk id="2" creationId="{F3E8D832-E294-4A98-A6F1-34D3DDE49792}"/>
          </ac:spMkLst>
        </pc:spChg>
        <pc:grpChg chg="add mod">
          <ac:chgData name="Roberto Basla" userId="3d983346-050d-4a89-98d9-03dd53af11dd" providerId="ADAL" clId="{EBA1E3C5-1BF1-42BA-9028-06E06F78C747}" dt="2022-10-01T20:02:02.671" v="5995"/>
          <ac:grpSpMkLst>
            <pc:docMk/>
            <pc:sldMk cId="2462873382" sldId="288"/>
            <ac:grpSpMk id="5" creationId="{E73BC929-C08F-C6FA-2425-2EF12F485622}"/>
          </ac:grpSpMkLst>
        </pc:grpChg>
        <pc:picChg chg="add del mod">
          <ac:chgData name="Roberto Basla" userId="3d983346-050d-4a89-98d9-03dd53af11dd" providerId="ADAL" clId="{EBA1E3C5-1BF1-42BA-9028-06E06F78C747}" dt="2022-10-01T20:01:59.542" v="5994" actId="478"/>
          <ac:picMkLst>
            <pc:docMk/>
            <pc:sldMk cId="2462873382" sldId="288"/>
            <ac:picMk id="3" creationId="{B3C4B766-B5DA-E6E8-E357-605CC6789101}"/>
          </ac:picMkLst>
        </pc:picChg>
        <pc:picChg chg="add mod">
          <ac:chgData name="Roberto Basla" userId="3d983346-050d-4a89-98d9-03dd53af11dd" providerId="ADAL" clId="{EBA1E3C5-1BF1-42BA-9028-06E06F78C747}" dt="2022-08-23T20:22:26.996" v="3976" actId="1076"/>
          <ac:picMkLst>
            <pc:docMk/>
            <pc:sldMk cId="2462873382" sldId="288"/>
            <ac:picMk id="4" creationId="{2F242FF4-2ACD-064C-187C-18CA2E530167}"/>
          </ac:picMkLst>
        </pc:picChg>
        <pc:picChg chg="add mod">
          <ac:chgData name="Roberto Basla" userId="3d983346-050d-4a89-98d9-03dd53af11dd" providerId="ADAL" clId="{EBA1E3C5-1BF1-42BA-9028-06E06F78C747}" dt="2022-08-23T20:22:21.084" v="3975" actId="1076"/>
          <ac:picMkLst>
            <pc:docMk/>
            <pc:sldMk cId="2462873382" sldId="288"/>
            <ac:picMk id="6" creationId="{3E4E5C6A-1DB3-28FE-FE13-B4A59E0F32F9}"/>
          </ac:picMkLst>
        </pc:picChg>
        <pc:picChg chg="mod">
          <ac:chgData name="Roberto Basla" userId="3d983346-050d-4a89-98d9-03dd53af11dd" providerId="ADAL" clId="{EBA1E3C5-1BF1-42BA-9028-06E06F78C747}" dt="2022-10-01T20:02:02.671" v="5995"/>
          <ac:picMkLst>
            <pc:docMk/>
            <pc:sldMk cId="2462873382" sldId="288"/>
            <ac:picMk id="7" creationId="{AB4BA7E7-2F23-189C-5BC0-61F76CAC8ED7}"/>
          </ac:picMkLst>
        </pc:picChg>
        <pc:picChg chg="mod">
          <ac:chgData name="Roberto Basla" userId="3d983346-050d-4a89-98d9-03dd53af11dd" providerId="ADAL" clId="{EBA1E3C5-1BF1-42BA-9028-06E06F78C747}" dt="2022-10-01T20:02:02.671" v="5995"/>
          <ac:picMkLst>
            <pc:docMk/>
            <pc:sldMk cId="2462873382" sldId="288"/>
            <ac:picMk id="9" creationId="{A56B2C26-022F-DF00-EB9C-AE09BBC4E7FD}"/>
          </ac:picMkLst>
        </pc:picChg>
        <pc:picChg chg="del">
          <ac:chgData name="Roberto Basla" userId="3d983346-050d-4a89-98d9-03dd53af11dd" providerId="ADAL" clId="{EBA1E3C5-1BF1-42BA-9028-06E06F78C747}" dt="2022-08-23T20:19:48.055" v="3953" actId="478"/>
          <ac:picMkLst>
            <pc:docMk/>
            <pc:sldMk cId="2462873382" sldId="288"/>
            <ac:picMk id="17" creationId="{5EC3915F-5C45-B8BA-64A6-514A2164631A}"/>
          </ac:picMkLst>
        </pc:picChg>
        <pc:picChg chg="del">
          <ac:chgData name="Roberto Basla" userId="3d983346-050d-4a89-98d9-03dd53af11dd" providerId="ADAL" clId="{EBA1E3C5-1BF1-42BA-9028-06E06F78C747}" dt="2022-08-23T20:19:47.591" v="3952" actId="478"/>
          <ac:picMkLst>
            <pc:docMk/>
            <pc:sldMk cId="2462873382" sldId="288"/>
            <ac:picMk id="19" creationId="{34948565-B4E5-AC5B-C96C-22ED7264895E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2T07:07:47.209" v="6791" actId="1076"/>
        <pc:sldMkLst>
          <pc:docMk/>
          <pc:sldMk cId="586473748" sldId="289"/>
        </pc:sldMkLst>
        <pc:spChg chg="mod">
          <ac:chgData name="Roberto Basla" userId="3d983346-050d-4a89-98d9-03dd53af11dd" providerId="ADAL" clId="{EBA1E3C5-1BF1-42BA-9028-06E06F78C747}" dt="2022-08-27T20:09:21.054" v="4650" actId="20577"/>
          <ac:spMkLst>
            <pc:docMk/>
            <pc:sldMk cId="586473748" sldId="289"/>
            <ac:spMk id="2" creationId="{F3E8D832-E294-4A98-A6F1-34D3DDE49792}"/>
          </ac:spMkLst>
        </pc:spChg>
        <pc:spChg chg="add mod">
          <ac:chgData name="Roberto Basla" userId="3d983346-050d-4a89-98d9-03dd53af11dd" providerId="ADAL" clId="{EBA1E3C5-1BF1-42BA-9028-06E06F78C747}" dt="2022-10-02T07:00:25.489" v="6724" actId="1076"/>
          <ac:spMkLst>
            <pc:docMk/>
            <pc:sldMk cId="586473748" sldId="289"/>
            <ac:spMk id="4" creationId="{2483753E-1D5D-F026-DB89-F1B3DEFC8BD5}"/>
          </ac:spMkLst>
        </pc:spChg>
        <pc:picChg chg="add mod">
          <ac:chgData name="Roberto Basla" userId="3d983346-050d-4a89-98d9-03dd53af11dd" providerId="ADAL" clId="{EBA1E3C5-1BF1-42BA-9028-06E06F78C747}" dt="2022-08-26T15:09:40.397" v="4186" actId="1076"/>
          <ac:picMkLst>
            <pc:docMk/>
            <pc:sldMk cId="586473748" sldId="289"/>
            <ac:picMk id="3" creationId="{553694C6-C365-B534-7A68-B64327DDFF2F}"/>
          </ac:picMkLst>
        </pc:picChg>
        <pc:picChg chg="add del mod">
          <ac:chgData name="Roberto Basla" userId="3d983346-050d-4a89-98d9-03dd53af11dd" providerId="ADAL" clId="{EBA1E3C5-1BF1-42BA-9028-06E06F78C747}" dt="2022-08-27T20:17:53.933" v="4672" actId="478"/>
          <ac:picMkLst>
            <pc:docMk/>
            <pc:sldMk cId="586473748" sldId="289"/>
            <ac:picMk id="4" creationId="{2F242FF4-2ACD-064C-187C-18CA2E530167}"/>
          </ac:picMkLst>
        </pc:picChg>
        <pc:picChg chg="add mod">
          <ac:chgData name="Roberto Basla" userId="3d983346-050d-4a89-98d9-03dd53af11dd" providerId="ADAL" clId="{EBA1E3C5-1BF1-42BA-9028-06E06F78C747}" dt="2022-10-02T07:01:38.603" v="6736" actId="1076"/>
          <ac:picMkLst>
            <pc:docMk/>
            <pc:sldMk cId="586473748" sldId="289"/>
            <ac:picMk id="5" creationId="{525CAF22-C96C-F60C-7498-37695AA55F9D}"/>
          </ac:picMkLst>
        </pc:picChg>
        <pc:picChg chg="del mod">
          <ac:chgData name="Roberto Basla" userId="3d983346-050d-4a89-98d9-03dd53af11dd" providerId="ADAL" clId="{EBA1E3C5-1BF1-42BA-9028-06E06F78C747}" dt="2022-08-27T20:17:54.388" v="4673" actId="478"/>
          <ac:picMkLst>
            <pc:docMk/>
            <pc:sldMk cId="586473748" sldId="289"/>
            <ac:picMk id="6" creationId="{3E4E5C6A-1DB3-28FE-FE13-B4A59E0F32F9}"/>
          </ac:picMkLst>
        </pc:picChg>
        <pc:picChg chg="add del mod">
          <ac:chgData name="Roberto Basla" userId="3d983346-050d-4a89-98d9-03dd53af11dd" providerId="ADAL" clId="{EBA1E3C5-1BF1-42BA-9028-06E06F78C747}" dt="2022-10-02T07:00:52.451" v="6727" actId="478"/>
          <ac:picMkLst>
            <pc:docMk/>
            <pc:sldMk cId="586473748" sldId="289"/>
            <ac:picMk id="7" creationId="{B76F329D-F417-3E9E-F746-570DCB8BE099}"/>
          </ac:picMkLst>
        </pc:picChg>
        <pc:picChg chg="add del mod">
          <ac:chgData name="Roberto Basla" userId="3d983346-050d-4a89-98d9-03dd53af11dd" providerId="ADAL" clId="{EBA1E3C5-1BF1-42BA-9028-06E06F78C747}" dt="2022-10-02T06:53:42.311" v="6667" actId="478"/>
          <ac:picMkLst>
            <pc:docMk/>
            <pc:sldMk cId="586473748" sldId="289"/>
            <ac:picMk id="13" creationId="{CF96F65A-A918-1D4C-817B-1B9A6CA1F39E}"/>
          </ac:picMkLst>
        </pc:picChg>
        <pc:picChg chg="add del mod">
          <ac:chgData name="Roberto Basla" userId="3d983346-050d-4a89-98d9-03dd53af11dd" providerId="ADAL" clId="{EBA1E3C5-1BF1-42BA-9028-06E06F78C747}" dt="2022-08-27T20:25:52.514" v="4794" actId="478"/>
          <ac:picMkLst>
            <pc:docMk/>
            <pc:sldMk cId="586473748" sldId="289"/>
            <ac:picMk id="16" creationId="{AA43A3AE-4071-3425-7AF0-6AD71171BE3C}"/>
          </ac:picMkLst>
        </pc:picChg>
        <pc:picChg chg="add del mod">
          <ac:chgData name="Roberto Basla" userId="3d983346-050d-4a89-98d9-03dd53af11dd" providerId="ADAL" clId="{EBA1E3C5-1BF1-42BA-9028-06E06F78C747}" dt="2022-08-27T20:25:16.400" v="4789" actId="478"/>
          <ac:picMkLst>
            <pc:docMk/>
            <pc:sldMk cId="586473748" sldId="289"/>
            <ac:picMk id="18" creationId="{262036AE-7415-6362-D349-20DB8D7A76BA}"/>
          </ac:picMkLst>
        </pc:picChg>
        <pc:picChg chg="add del mod">
          <ac:chgData name="Roberto Basla" userId="3d983346-050d-4a89-98d9-03dd53af11dd" providerId="ADAL" clId="{EBA1E3C5-1BF1-42BA-9028-06E06F78C747}" dt="2022-10-02T06:53:43.419" v="6668" actId="478"/>
          <ac:picMkLst>
            <pc:docMk/>
            <pc:sldMk cId="586473748" sldId="289"/>
            <ac:picMk id="20" creationId="{89407458-84B2-EA99-47E0-AB96F084E107}"/>
          </ac:picMkLst>
        </pc:picChg>
        <pc:picChg chg="add mod">
          <ac:chgData name="Roberto Basla" userId="3d983346-050d-4a89-98d9-03dd53af11dd" providerId="ADAL" clId="{EBA1E3C5-1BF1-42BA-9028-06E06F78C747}" dt="2022-10-02T07:01:38.130" v="6735" actId="1076"/>
          <ac:picMkLst>
            <pc:docMk/>
            <pc:sldMk cId="586473748" sldId="289"/>
            <ac:picMk id="22" creationId="{A88476F6-A70C-8781-3A73-B473476E0890}"/>
          </ac:picMkLst>
        </pc:picChg>
        <pc:picChg chg="add mod">
          <ac:chgData name="Roberto Basla" userId="3d983346-050d-4a89-98d9-03dd53af11dd" providerId="ADAL" clId="{EBA1E3C5-1BF1-42BA-9028-06E06F78C747}" dt="2022-10-02T07:07:47.209" v="6791" actId="1076"/>
          <ac:picMkLst>
            <pc:docMk/>
            <pc:sldMk cId="586473748" sldId="289"/>
            <ac:picMk id="24" creationId="{3266C41D-9C7E-0BFE-1D40-BE1CD435BBBF}"/>
          </ac:picMkLst>
        </pc:picChg>
      </pc:sldChg>
      <pc:sldChg chg="add del ord">
        <pc:chgData name="Roberto Basla" userId="3d983346-050d-4a89-98d9-03dd53af11dd" providerId="ADAL" clId="{EBA1E3C5-1BF1-42BA-9028-06E06F78C747}" dt="2022-08-26T14:41:49.687" v="3980" actId="47"/>
        <pc:sldMkLst>
          <pc:docMk/>
          <pc:sldMk cId="3088188443" sldId="289"/>
        </pc:sldMkLst>
      </pc:sldChg>
      <pc:sldChg chg="addSp delSp modSp add mod">
        <pc:chgData name="Roberto Basla" userId="3d983346-050d-4a89-98d9-03dd53af11dd" providerId="ADAL" clId="{EBA1E3C5-1BF1-42BA-9028-06E06F78C747}" dt="2022-10-02T06:49:46.963" v="6617" actId="20577"/>
        <pc:sldMkLst>
          <pc:docMk/>
          <pc:sldMk cId="521165048" sldId="290"/>
        </pc:sldMkLst>
        <pc:spChg chg="mod">
          <ac:chgData name="Roberto Basla" userId="3d983346-050d-4a89-98d9-03dd53af11dd" providerId="ADAL" clId="{EBA1E3C5-1BF1-42BA-9028-06E06F78C747}" dt="2022-10-02T06:49:46.963" v="6617" actId="20577"/>
          <ac:spMkLst>
            <pc:docMk/>
            <pc:sldMk cId="521165048" sldId="290"/>
            <ac:spMk id="2" creationId="{F3E8D832-E294-4A98-A6F1-34D3DDE49792}"/>
          </ac:spMkLst>
        </pc:spChg>
        <pc:grpChg chg="add mod">
          <ac:chgData name="Roberto Basla" userId="3d983346-050d-4a89-98d9-03dd53af11dd" providerId="ADAL" clId="{EBA1E3C5-1BF1-42BA-9028-06E06F78C747}" dt="2022-10-01T20:02:30.082" v="6006"/>
          <ac:grpSpMkLst>
            <pc:docMk/>
            <pc:sldMk cId="521165048" sldId="290"/>
            <ac:grpSpMk id="3" creationId="{668355AD-C16C-71BC-8BF0-C58BCB7683B8}"/>
          </ac:grpSpMkLst>
        </pc:grpChg>
        <pc:picChg chg="del mod">
          <ac:chgData name="Roberto Basla" userId="3d983346-050d-4a89-98d9-03dd53af11dd" providerId="ADAL" clId="{EBA1E3C5-1BF1-42BA-9028-06E06F78C747}" dt="2022-08-26T15:02:20.407" v="4066" actId="478"/>
          <ac:picMkLst>
            <pc:docMk/>
            <pc:sldMk cId="521165048" sldId="290"/>
            <ac:picMk id="4" creationId="{2F242FF4-2ACD-064C-187C-18CA2E530167}"/>
          </ac:picMkLst>
        </pc:picChg>
        <pc:picChg chg="mod">
          <ac:chgData name="Roberto Basla" userId="3d983346-050d-4a89-98d9-03dd53af11dd" providerId="ADAL" clId="{EBA1E3C5-1BF1-42BA-9028-06E06F78C747}" dt="2022-10-01T20:02:30.082" v="6006"/>
          <ac:picMkLst>
            <pc:docMk/>
            <pc:sldMk cId="521165048" sldId="290"/>
            <ac:picMk id="4" creationId="{7F584C96-2469-41FC-AEEE-59A721E1AFFA}"/>
          </ac:picMkLst>
        </pc:picChg>
        <pc:picChg chg="add mod">
          <ac:chgData name="Roberto Basla" userId="3d983346-050d-4a89-98d9-03dd53af11dd" providerId="ADAL" clId="{EBA1E3C5-1BF1-42BA-9028-06E06F78C747}" dt="2022-08-26T15:03:07.875" v="4075" actId="1076"/>
          <ac:picMkLst>
            <pc:docMk/>
            <pc:sldMk cId="521165048" sldId="290"/>
            <ac:picMk id="5" creationId="{90BBE5D4-37B6-E9F5-626A-0178F6AA0AE9}"/>
          </ac:picMkLst>
        </pc:picChg>
        <pc:picChg chg="mod">
          <ac:chgData name="Roberto Basla" userId="3d983346-050d-4a89-98d9-03dd53af11dd" providerId="ADAL" clId="{EBA1E3C5-1BF1-42BA-9028-06E06F78C747}" dt="2022-08-26T15:02:34.427" v="4070" actId="1076"/>
          <ac:picMkLst>
            <pc:docMk/>
            <pc:sldMk cId="521165048" sldId="290"/>
            <ac:picMk id="6" creationId="{3E4E5C6A-1DB3-28FE-FE13-B4A59E0F32F9}"/>
          </ac:picMkLst>
        </pc:picChg>
        <pc:picChg chg="add del mod">
          <ac:chgData name="Roberto Basla" userId="3d983346-050d-4a89-98d9-03dd53af11dd" providerId="ADAL" clId="{EBA1E3C5-1BF1-42BA-9028-06E06F78C747}" dt="2022-10-01T20:02:28.650" v="6004" actId="478"/>
          <ac:picMkLst>
            <pc:docMk/>
            <pc:sldMk cId="521165048" sldId="290"/>
            <ac:picMk id="7" creationId="{1D7DB17A-80FA-D5FD-BE19-D918425A622B}"/>
          </ac:picMkLst>
        </pc:picChg>
        <pc:picChg chg="add del mod">
          <ac:chgData name="Roberto Basla" userId="3d983346-050d-4a89-98d9-03dd53af11dd" providerId="ADAL" clId="{EBA1E3C5-1BF1-42BA-9028-06E06F78C747}" dt="2022-10-01T20:02:29.025" v="6005" actId="478"/>
          <ac:picMkLst>
            <pc:docMk/>
            <pc:sldMk cId="521165048" sldId="290"/>
            <ac:picMk id="9" creationId="{BA8A2FCF-2EFB-610C-0921-923F561318D2}"/>
          </ac:picMkLst>
        </pc:picChg>
        <pc:picChg chg="mod">
          <ac:chgData name="Roberto Basla" userId="3d983346-050d-4a89-98d9-03dd53af11dd" providerId="ADAL" clId="{EBA1E3C5-1BF1-42BA-9028-06E06F78C747}" dt="2022-10-01T20:02:30.082" v="6006"/>
          <ac:picMkLst>
            <pc:docMk/>
            <pc:sldMk cId="521165048" sldId="290"/>
            <ac:picMk id="13" creationId="{85CD8CA3-D36F-95AB-FD81-C5AF386A06B7}"/>
          </ac:picMkLst>
        </pc:picChg>
      </pc:sldChg>
      <pc:sldChg chg="addSp delSp modSp add mod ord">
        <pc:chgData name="Roberto Basla" userId="3d983346-050d-4a89-98d9-03dd53af11dd" providerId="ADAL" clId="{EBA1E3C5-1BF1-42BA-9028-06E06F78C747}" dt="2022-10-02T06:49:35.232" v="6610" actId="14100"/>
        <pc:sldMkLst>
          <pc:docMk/>
          <pc:sldMk cId="2464314321" sldId="291"/>
        </pc:sldMkLst>
        <pc:spChg chg="mod">
          <ac:chgData name="Roberto Basla" userId="3d983346-050d-4a89-98d9-03dd53af11dd" providerId="ADAL" clId="{EBA1E3C5-1BF1-42BA-9028-06E06F78C747}" dt="2022-10-02T06:49:35.232" v="6610" actId="14100"/>
          <ac:spMkLst>
            <pc:docMk/>
            <pc:sldMk cId="2464314321" sldId="291"/>
            <ac:spMk id="2" creationId="{F3E8D832-E294-4A98-A6F1-34D3DDE49792}"/>
          </ac:spMkLst>
        </pc:spChg>
        <pc:grpChg chg="add mod">
          <ac:chgData name="Roberto Basla" userId="3d983346-050d-4a89-98d9-03dd53af11dd" providerId="ADAL" clId="{EBA1E3C5-1BF1-42BA-9028-06E06F78C747}" dt="2022-10-01T20:02:19.210" v="6000" actId="1076"/>
          <ac:grpSpMkLst>
            <pc:docMk/>
            <pc:sldMk cId="2464314321" sldId="291"/>
            <ac:grpSpMk id="3" creationId="{E38ED332-2ED6-B371-8D44-E9844DCAEC64}"/>
          </ac:grpSpMkLst>
        </pc:grpChg>
        <pc:picChg chg="add mod">
          <ac:chgData name="Roberto Basla" userId="3d983346-050d-4a89-98d9-03dd53af11dd" providerId="ADAL" clId="{EBA1E3C5-1BF1-42BA-9028-06E06F78C747}" dt="2022-08-26T14:53:57.132" v="4053" actId="1076"/>
          <ac:picMkLst>
            <pc:docMk/>
            <pc:sldMk cId="2464314321" sldId="291"/>
            <ac:picMk id="4" creationId="{48B045E0-D07B-9814-2354-C98657ED13D5}"/>
          </ac:picMkLst>
        </pc:picChg>
        <pc:picChg chg="mod">
          <ac:chgData name="Roberto Basla" userId="3d983346-050d-4a89-98d9-03dd53af11dd" providerId="ADAL" clId="{EBA1E3C5-1BF1-42BA-9028-06E06F78C747}" dt="2022-10-01T20:02:12.141" v="5998"/>
          <ac:picMkLst>
            <pc:docMk/>
            <pc:sldMk cId="2464314321" sldId="291"/>
            <ac:picMk id="5" creationId="{11E8FB97-6752-48CE-B946-A09C554A6594}"/>
          </ac:picMkLst>
        </pc:picChg>
        <pc:picChg chg="add del mod">
          <ac:chgData name="Roberto Basla" userId="3d983346-050d-4a89-98d9-03dd53af11dd" providerId="ADAL" clId="{EBA1E3C5-1BF1-42BA-9028-06E06F78C747}" dt="2022-08-26T14:53:45.574" v="4049" actId="478"/>
          <ac:picMkLst>
            <pc:docMk/>
            <pc:sldMk cId="2464314321" sldId="291"/>
            <ac:picMk id="6" creationId="{4A384577-6F8F-4C28-6404-B62E0FDF8CB4}"/>
          </ac:picMkLst>
        </pc:picChg>
        <pc:picChg chg="mod">
          <ac:chgData name="Roberto Basla" userId="3d983346-050d-4a89-98d9-03dd53af11dd" providerId="ADAL" clId="{EBA1E3C5-1BF1-42BA-9028-06E06F78C747}" dt="2022-10-01T20:02:12.141" v="5998"/>
          <ac:picMkLst>
            <pc:docMk/>
            <pc:sldMk cId="2464314321" sldId="291"/>
            <ac:picMk id="6" creationId="{FCBE74A7-28D8-30ED-9BFC-84E7E28B76C9}"/>
          </ac:picMkLst>
        </pc:picChg>
        <pc:picChg chg="add del mod">
          <ac:chgData name="Roberto Basla" userId="3d983346-050d-4a89-98d9-03dd53af11dd" providerId="ADAL" clId="{EBA1E3C5-1BF1-42BA-9028-06E06F78C747}" dt="2022-10-01T20:02:07.265" v="5997" actId="478"/>
          <ac:picMkLst>
            <pc:docMk/>
            <pc:sldMk cId="2464314321" sldId="291"/>
            <ac:picMk id="7" creationId="{B5FE6299-3B0B-80F8-B137-634CE63E7EF2}"/>
          </ac:picMkLst>
        </pc:picChg>
        <pc:picChg chg="add del mod">
          <ac:chgData name="Roberto Basla" userId="3d983346-050d-4a89-98d9-03dd53af11dd" providerId="ADAL" clId="{EBA1E3C5-1BF1-42BA-9028-06E06F78C747}" dt="2022-10-01T20:02:06.954" v="5996" actId="478"/>
          <ac:picMkLst>
            <pc:docMk/>
            <pc:sldMk cId="2464314321" sldId="291"/>
            <ac:picMk id="9" creationId="{291997BC-8012-07A6-3D1F-2EB60FC51929}"/>
          </ac:picMkLst>
        </pc:picChg>
        <pc:picChg chg="del">
          <ac:chgData name="Roberto Basla" userId="3d983346-050d-4a89-98d9-03dd53af11dd" providerId="ADAL" clId="{EBA1E3C5-1BF1-42BA-9028-06E06F78C747}" dt="2022-08-26T14:53:20.489" v="4040" actId="478"/>
          <ac:picMkLst>
            <pc:docMk/>
            <pc:sldMk cId="2464314321" sldId="291"/>
            <ac:picMk id="17" creationId="{5EC3915F-5C45-B8BA-64A6-514A2164631A}"/>
          </ac:picMkLst>
        </pc:picChg>
        <pc:picChg chg="del">
          <ac:chgData name="Roberto Basla" userId="3d983346-050d-4a89-98d9-03dd53af11dd" providerId="ADAL" clId="{EBA1E3C5-1BF1-42BA-9028-06E06F78C747}" dt="2022-08-26T14:53:21.675" v="4041" actId="478"/>
          <ac:picMkLst>
            <pc:docMk/>
            <pc:sldMk cId="2464314321" sldId="291"/>
            <ac:picMk id="19" creationId="{34948565-B4E5-AC5B-C96C-22ED7264895E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2T06:49:29.749" v="6609" actId="14100"/>
        <pc:sldMkLst>
          <pc:docMk/>
          <pc:sldMk cId="1847245021" sldId="292"/>
        </pc:sldMkLst>
        <pc:spChg chg="mod">
          <ac:chgData name="Roberto Basla" userId="3d983346-050d-4a89-98d9-03dd53af11dd" providerId="ADAL" clId="{EBA1E3C5-1BF1-42BA-9028-06E06F78C747}" dt="2022-10-02T06:49:29.749" v="6609" actId="14100"/>
          <ac:spMkLst>
            <pc:docMk/>
            <pc:sldMk cId="1847245021" sldId="292"/>
            <ac:spMk id="2" creationId="{F3E8D832-E294-4A98-A6F1-34D3DDE49792}"/>
          </ac:spMkLst>
        </pc:spChg>
        <pc:grpChg chg="add mod">
          <ac:chgData name="Roberto Basla" userId="3d983346-050d-4a89-98d9-03dd53af11dd" providerId="ADAL" clId="{EBA1E3C5-1BF1-42BA-9028-06E06F78C747}" dt="2022-10-01T20:02:25.971" v="6003"/>
          <ac:grpSpMkLst>
            <pc:docMk/>
            <pc:sldMk cId="1847245021" sldId="292"/>
            <ac:grpSpMk id="4" creationId="{A6F1850C-93D8-1458-D426-EC7DB9FFAD26}"/>
          </ac:grpSpMkLst>
        </pc:grpChg>
        <pc:picChg chg="add del mod">
          <ac:chgData name="Roberto Basla" userId="3d983346-050d-4a89-98d9-03dd53af11dd" providerId="ADAL" clId="{EBA1E3C5-1BF1-42BA-9028-06E06F78C747}" dt="2022-10-01T20:02:24.657" v="6001" actId="478"/>
          <ac:picMkLst>
            <pc:docMk/>
            <pc:sldMk cId="1847245021" sldId="292"/>
            <ac:picMk id="3" creationId="{2BE629F9-A328-5B20-BFE6-E69E489AE1B9}"/>
          </ac:picMkLst>
        </pc:picChg>
        <pc:picChg chg="del">
          <ac:chgData name="Roberto Basla" userId="3d983346-050d-4a89-98d9-03dd53af11dd" providerId="ADAL" clId="{EBA1E3C5-1BF1-42BA-9028-06E06F78C747}" dt="2022-08-26T14:54:07.690" v="4054" actId="478"/>
          <ac:picMkLst>
            <pc:docMk/>
            <pc:sldMk cId="1847245021" sldId="292"/>
            <ac:picMk id="4" creationId="{48B045E0-D07B-9814-2354-C98657ED13D5}"/>
          </ac:picMkLst>
        </pc:picChg>
        <pc:picChg chg="add del mod">
          <ac:chgData name="Roberto Basla" userId="3d983346-050d-4a89-98d9-03dd53af11dd" providerId="ADAL" clId="{EBA1E3C5-1BF1-42BA-9028-06E06F78C747}" dt="2022-10-01T20:02:24.932" v="6002" actId="478"/>
          <ac:picMkLst>
            <pc:docMk/>
            <pc:sldMk cId="1847245021" sldId="292"/>
            <ac:picMk id="5" creationId="{DFD3AC94-D812-271E-4EC7-4805BF5287B3}"/>
          </ac:picMkLst>
        </pc:picChg>
        <pc:picChg chg="mod">
          <ac:chgData name="Roberto Basla" userId="3d983346-050d-4a89-98d9-03dd53af11dd" providerId="ADAL" clId="{EBA1E3C5-1BF1-42BA-9028-06E06F78C747}" dt="2022-08-26T14:54:20.068" v="4057" actId="1076"/>
          <ac:picMkLst>
            <pc:docMk/>
            <pc:sldMk cId="1847245021" sldId="292"/>
            <ac:picMk id="6" creationId="{4A384577-6F8F-4C28-6404-B62E0FDF8CB4}"/>
          </ac:picMkLst>
        </pc:picChg>
        <pc:picChg chg="mod">
          <ac:chgData name="Roberto Basla" userId="3d983346-050d-4a89-98d9-03dd53af11dd" providerId="ADAL" clId="{EBA1E3C5-1BF1-42BA-9028-06E06F78C747}" dt="2022-10-01T20:02:25.971" v="6003"/>
          <ac:picMkLst>
            <pc:docMk/>
            <pc:sldMk cId="1847245021" sldId="292"/>
            <ac:picMk id="7" creationId="{EB597689-3FE2-B0BB-D5C9-F7DA0EEFBC21}"/>
          </ac:picMkLst>
        </pc:picChg>
        <pc:picChg chg="mod">
          <ac:chgData name="Roberto Basla" userId="3d983346-050d-4a89-98d9-03dd53af11dd" providerId="ADAL" clId="{EBA1E3C5-1BF1-42BA-9028-06E06F78C747}" dt="2022-10-01T20:02:25.971" v="6003"/>
          <ac:picMkLst>
            <pc:docMk/>
            <pc:sldMk cId="1847245021" sldId="292"/>
            <ac:picMk id="9" creationId="{24A6C33E-1158-4647-570D-A78CFC882809}"/>
          </ac:picMkLst>
        </pc:picChg>
      </pc:sldChg>
      <pc:sldChg chg="delSp modSp add del mod">
        <pc:chgData name="Roberto Basla" userId="3d983346-050d-4a89-98d9-03dd53af11dd" providerId="ADAL" clId="{EBA1E3C5-1BF1-42BA-9028-06E06F78C747}" dt="2022-08-26T15:03:24.645" v="4078" actId="47"/>
        <pc:sldMkLst>
          <pc:docMk/>
          <pc:sldMk cId="2528137049" sldId="293"/>
        </pc:sldMkLst>
        <pc:picChg chg="mod">
          <ac:chgData name="Roberto Basla" userId="3d983346-050d-4a89-98d9-03dd53af11dd" providerId="ADAL" clId="{EBA1E3C5-1BF1-42BA-9028-06E06F78C747}" dt="2022-08-26T15:02:40.875" v="4072" actId="1076"/>
          <ac:picMkLst>
            <pc:docMk/>
            <pc:sldMk cId="2528137049" sldId="293"/>
            <ac:picMk id="4" creationId="{2F242FF4-2ACD-064C-187C-18CA2E530167}"/>
          </ac:picMkLst>
        </pc:picChg>
        <pc:picChg chg="del">
          <ac:chgData name="Roberto Basla" userId="3d983346-050d-4a89-98d9-03dd53af11dd" providerId="ADAL" clId="{EBA1E3C5-1BF1-42BA-9028-06E06F78C747}" dt="2022-08-26T15:02:37.610" v="4071" actId="478"/>
          <ac:picMkLst>
            <pc:docMk/>
            <pc:sldMk cId="2528137049" sldId="293"/>
            <ac:picMk id="5" creationId="{90BBE5D4-37B6-E9F5-626A-0178F6AA0AE9}"/>
          </ac:picMkLst>
        </pc:picChg>
        <pc:picChg chg="mod">
          <ac:chgData name="Roberto Basla" userId="3d983346-050d-4a89-98d9-03dd53af11dd" providerId="ADAL" clId="{EBA1E3C5-1BF1-42BA-9028-06E06F78C747}" dt="2022-08-26T15:02:53.707" v="4074" actId="1076"/>
          <ac:picMkLst>
            <pc:docMk/>
            <pc:sldMk cId="2528137049" sldId="293"/>
            <ac:picMk id="6" creationId="{3E4E5C6A-1DB3-28FE-FE13-B4A59E0F32F9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2T06:49:54.957" v="6624" actId="20577"/>
        <pc:sldMkLst>
          <pc:docMk/>
          <pc:sldMk cId="53155332" sldId="294"/>
        </pc:sldMkLst>
        <pc:spChg chg="mod">
          <ac:chgData name="Roberto Basla" userId="3d983346-050d-4a89-98d9-03dd53af11dd" providerId="ADAL" clId="{EBA1E3C5-1BF1-42BA-9028-06E06F78C747}" dt="2022-10-02T06:49:54.957" v="6624" actId="20577"/>
          <ac:spMkLst>
            <pc:docMk/>
            <pc:sldMk cId="53155332" sldId="294"/>
            <ac:spMk id="2" creationId="{F3E8D832-E294-4A98-A6F1-34D3DDE49792}"/>
          </ac:spMkLst>
        </pc:spChg>
        <pc:spChg chg="add del mod">
          <ac:chgData name="Roberto Basla" userId="3d983346-050d-4a89-98d9-03dd53af11dd" providerId="ADAL" clId="{EBA1E3C5-1BF1-42BA-9028-06E06F78C747}" dt="2022-08-26T16:11:36.713" v="4399"/>
          <ac:spMkLst>
            <pc:docMk/>
            <pc:sldMk cId="53155332" sldId="294"/>
            <ac:spMk id="7" creationId="{B9B8941C-7F6E-FC7C-775E-1A113F763D35}"/>
          </ac:spMkLst>
        </pc:spChg>
        <pc:grpChg chg="add mod">
          <ac:chgData name="Roberto Basla" userId="3d983346-050d-4a89-98d9-03dd53af11dd" providerId="ADAL" clId="{EBA1E3C5-1BF1-42BA-9028-06E06F78C747}" dt="2022-10-01T20:02:34.703" v="6009"/>
          <ac:grpSpMkLst>
            <pc:docMk/>
            <pc:sldMk cId="53155332" sldId="294"/>
            <ac:grpSpMk id="7" creationId="{1E276C80-889E-F846-B4C7-DA8DB11570C9}"/>
          </ac:grpSpMkLst>
        </pc:grpChg>
        <pc:picChg chg="add del mod">
          <ac:chgData name="Roberto Basla" userId="3d983346-050d-4a89-98d9-03dd53af11dd" providerId="ADAL" clId="{EBA1E3C5-1BF1-42BA-9028-06E06F78C747}" dt="2022-10-01T20:02:33.569" v="6007" actId="478"/>
          <ac:picMkLst>
            <pc:docMk/>
            <pc:sldMk cId="53155332" sldId="294"/>
            <ac:picMk id="3" creationId="{38A28912-3AE9-0124-D5DE-5D9E94EDDFD3}"/>
          </ac:picMkLst>
        </pc:picChg>
        <pc:picChg chg="add del mod">
          <ac:chgData name="Roberto Basla" userId="3d983346-050d-4a89-98d9-03dd53af11dd" providerId="ADAL" clId="{EBA1E3C5-1BF1-42BA-9028-06E06F78C747}" dt="2022-10-01T20:02:33.887" v="6008" actId="478"/>
          <ac:picMkLst>
            <pc:docMk/>
            <pc:sldMk cId="53155332" sldId="294"/>
            <ac:picMk id="4" creationId="{707A6B26-191E-7B8B-133C-3F97E36244CD}"/>
          </ac:picMkLst>
        </pc:picChg>
        <pc:picChg chg="mod">
          <ac:chgData name="Roberto Basla" userId="3d983346-050d-4a89-98d9-03dd53af11dd" providerId="ADAL" clId="{EBA1E3C5-1BF1-42BA-9028-06E06F78C747}" dt="2022-08-26T16:11:37.311" v="4401" actId="1076"/>
          <ac:picMkLst>
            <pc:docMk/>
            <pc:sldMk cId="53155332" sldId="294"/>
            <ac:picMk id="5" creationId="{90BBE5D4-37B6-E9F5-626A-0178F6AA0AE9}"/>
          </ac:picMkLst>
        </pc:picChg>
        <pc:picChg chg="mod">
          <ac:chgData name="Roberto Basla" userId="3d983346-050d-4a89-98d9-03dd53af11dd" providerId="ADAL" clId="{EBA1E3C5-1BF1-42BA-9028-06E06F78C747}" dt="2022-08-26T16:11:36.933" v="4400" actId="1076"/>
          <ac:picMkLst>
            <pc:docMk/>
            <pc:sldMk cId="53155332" sldId="294"/>
            <ac:picMk id="6" creationId="{3E4E5C6A-1DB3-28FE-FE13-B4A59E0F32F9}"/>
          </ac:picMkLst>
        </pc:picChg>
        <pc:picChg chg="mod">
          <ac:chgData name="Roberto Basla" userId="3d983346-050d-4a89-98d9-03dd53af11dd" providerId="ADAL" clId="{EBA1E3C5-1BF1-42BA-9028-06E06F78C747}" dt="2022-10-01T20:02:34.703" v="6009"/>
          <ac:picMkLst>
            <pc:docMk/>
            <pc:sldMk cId="53155332" sldId="294"/>
            <ac:picMk id="9" creationId="{AF87407E-F609-19E1-7ACD-7B3FDD9FF13E}"/>
          </ac:picMkLst>
        </pc:picChg>
        <pc:picChg chg="mod">
          <ac:chgData name="Roberto Basla" userId="3d983346-050d-4a89-98d9-03dd53af11dd" providerId="ADAL" clId="{EBA1E3C5-1BF1-42BA-9028-06E06F78C747}" dt="2022-10-01T20:02:34.703" v="6009"/>
          <ac:picMkLst>
            <pc:docMk/>
            <pc:sldMk cId="53155332" sldId="294"/>
            <ac:picMk id="13" creationId="{DA1734F9-2BAF-19BE-3BF0-B82BFEE69D55}"/>
          </ac:picMkLst>
        </pc:picChg>
      </pc:sldChg>
      <pc:sldChg chg="addSp delSp modSp add mod ord">
        <pc:chgData name="Roberto Basla" userId="3d983346-050d-4a89-98d9-03dd53af11dd" providerId="ADAL" clId="{EBA1E3C5-1BF1-42BA-9028-06E06F78C747}" dt="2022-10-01T20:06:43.652" v="6066" actId="6549"/>
        <pc:sldMkLst>
          <pc:docMk/>
          <pc:sldMk cId="1497823565" sldId="295"/>
        </pc:sldMkLst>
        <pc:spChg chg="mod">
          <ac:chgData name="Roberto Basla" userId="3d983346-050d-4a89-98d9-03dd53af11dd" providerId="ADAL" clId="{EBA1E3C5-1BF1-42BA-9028-06E06F78C747}" dt="2022-08-26T15:56:47.156" v="4317" actId="20577"/>
          <ac:spMkLst>
            <pc:docMk/>
            <pc:sldMk cId="1497823565" sldId="295"/>
            <ac:spMk id="2" creationId="{F3E8D832-E294-4A98-A6F1-34D3DDE49792}"/>
          </ac:spMkLst>
        </pc:spChg>
        <pc:spChg chg="add del">
          <ac:chgData name="Roberto Basla" userId="3d983346-050d-4a89-98d9-03dd53af11dd" providerId="ADAL" clId="{EBA1E3C5-1BF1-42BA-9028-06E06F78C747}" dt="2022-08-26T15:22:28.290" v="4227" actId="26606"/>
          <ac:spMkLst>
            <pc:docMk/>
            <pc:sldMk cId="1497823565" sldId="295"/>
            <ac:spMk id="8" creationId="{DBF61EA3-B236-439E-9C0B-340980D56BEE}"/>
          </ac:spMkLst>
        </pc:spChg>
        <pc:spChg chg="add mod">
          <ac:chgData name="Roberto Basla" userId="3d983346-050d-4a89-98d9-03dd53af11dd" providerId="ADAL" clId="{EBA1E3C5-1BF1-42BA-9028-06E06F78C747}" dt="2022-10-01T20:06:43.652" v="6066" actId="6549"/>
          <ac:spMkLst>
            <pc:docMk/>
            <pc:sldMk cId="1497823565" sldId="295"/>
            <ac:spMk id="9" creationId="{DA26B15F-A732-765E-9B9F-CB577AD9D538}"/>
          </ac:spMkLst>
        </pc:spChg>
        <pc:spChg chg="add del">
          <ac:chgData name="Roberto Basla" userId="3d983346-050d-4a89-98d9-03dd53af11dd" providerId="ADAL" clId="{EBA1E3C5-1BF1-42BA-9028-06E06F78C747}" dt="2022-08-26T15:22:28.290" v="4227" actId="26606"/>
          <ac:spMkLst>
            <pc:docMk/>
            <pc:sldMk cId="1497823565" sldId="295"/>
            <ac:spMk id="14" creationId="{E659831F-0D9A-4C63-9EBB-8435B85A440F}"/>
          </ac:spMkLst>
        </pc:spChg>
        <pc:spChg chg="add del">
          <ac:chgData name="Roberto Basla" userId="3d983346-050d-4a89-98d9-03dd53af11dd" providerId="ADAL" clId="{EBA1E3C5-1BF1-42BA-9028-06E06F78C747}" dt="2022-08-26T15:22:28.290" v="4227" actId="26606"/>
          <ac:spMkLst>
            <pc:docMk/>
            <pc:sldMk cId="1497823565" sldId="295"/>
            <ac:spMk id="21" creationId="{7F57BEA8-497D-4AA8-8A18-BDCD696B25FE}"/>
          </ac:spMkLst>
        </pc:spChg>
        <pc:grpChg chg="add del">
          <ac:chgData name="Roberto Basla" userId="3d983346-050d-4a89-98d9-03dd53af11dd" providerId="ADAL" clId="{EBA1E3C5-1BF1-42BA-9028-06E06F78C747}" dt="2022-08-26T15:22:28.290" v="4227" actId="26606"/>
          <ac:grpSpMkLst>
            <pc:docMk/>
            <pc:sldMk cId="1497823565" sldId="295"/>
            <ac:grpSpMk id="10" creationId="{28FAF094-D087-493F-8DF9-A486C2D6BBAA}"/>
          </ac:grpSpMkLst>
        </pc:grpChg>
        <pc:picChg chg="ord">
          <ac:chgData name="Roberto Basla" userId="3d983346-050d-4a89-98d9-03dd53af11dd" providerId="ADAL" clId="{EBA1E3C5-1BF1-42BA-9028-06E06F78C747}" dt="2022-08-26T15:22:28.290" v="4227" actId="26606"/>
          <ac:picMkLst>
            <pc:docMk/>
            <pc:sldMk cId="1497823565" sldId="295"/>
            <ac:picMk id="3" creationId="{553694C6-C365-B534-7A68-B64327DDFF2F}"/>
          </ac:picMkLst>
        </pc:picChg>
        <pc:picChg chg="del">
          <ac:chgData name="Roberto Basla" userId="3d983346-050d-4a89-98d9-03dd53af11dd" providerId="ADAL" clId="{EBA1E3C5-1BF1-42BA-9028-06E06F78C747}" dt="2022-08-26T15:13:57.084" v="4219" actId="478"/>
          <ac:picMkLst>
            <pc:docMk/>
            <pc:sldMk cId="1497823565" sldId="295"/>
            <ac:picMk id="4" creationId="{2F242FF4-2ACD-064C-187C-18CA2E530167}"/>
          </ac:picMkLst>
        </pc:picChg>
        <pc:picChg chg="add mod">
          <ac:chgData name="Roberto Basla" userId="3d983346-050d-4a89-98d9-03dd53af11dd" providerId="ADAL" clId="{EBA1E3C5-1BF1-42BA-9028-06E06F78C747}" dt="2022-10-01T20:06:41.906" v="6064" actId="1076"/>
          <ac:picMkLst>
            <pc:docMk/>
            <pc:sldMk cId="1497823565" sldId="295"/>
            <ac:picMk id="5" creationId="{5363522B-8743-E8B6-2BCB-A4FECA4542F7}"/>
          </ac:picMkLst>
        </pc:picChg>
        <pc:picChg chg="del">
          <ac:chgData name="Roberto Basla" userId="3d983346-050d-4a89-98d9-03dd53af11dd" providerId="ADAL" clId="{EBA1E3C5-1BF1-42BA-9028-06E06F78C747}" dt="2022-08-26T15:13:57.360" v="4220" actId="478"/>
          <ac:picMkLst>
            <pc:docMk/>
            <pc:sldMk cId="1497823565" sldId="295"/>
            <ac:picMk id="6" creationId="{3E4E5C6A-1DB3-28FE-FE13-B4A59E0F32F9}"/>
          </ac:picMkLst>
        </pc:picChg>
        <pc:picChg chg="add del mod">
          <ac:chgData name="Roberto Basla" userId="3d983346-050d-4a89-98d9-03dd53af11dd" providerId="ADAL" clId="{EBA1E3C5-1BF1-42BA-9028-06E06F78C747}" dt="2022-10-01T20:06:11.500" v="6057" actId="478"/>
          <ac:picMkLst>
            <pc:docMk/>
            <pc:sldMk cId="1497823565" sldId="295"/>
            <ac:picMk id="7" creationId="{ED851855-25AB-760A-6AD2-A4B846AD6AE1}"/>
          </ac:picMkLst>
        </pc:picChg>
        <pc:cxnChg chg="add del">
          <ac:chgData name="Roberto Basla" userId="3d983346-050d-4a89-98d9-03dd53af11dd" providerId="ADAL" clId="{EBA1E3C5-1BF1-42BA-9028-06E06F78C747}" dt="2022-08-26T15:22:28.290" v="4227" actId="26606"/>
          <ac:cxnSpMkLst>
            <pc:docMk/>
            <pc:sldMk cId="1497823565" sldId="295"/>
            <ac:cxnSpMk id="19" creationId="{D2E961F1-4A28-4A5F-BBD4-6E400E5E6C75}"/>
          </ac:cxnSpMkLst>
        </pc:cxnChg>
        <pc:cxnChg chg="add del">
          <ac:chgData name="Roberto Basla" userId="3d983346-050d-4a89-98d9-03dd53af11dd" providerId="ADAL" clId="{EBA1E3C5-1BF1-42BA-9028-06E06F78C747}" dt="2022-08-26T15:22:28.290" v="4227" actId="26606"/>
          <ac:cxnSpMkLst>
            <pc:docMk/>
            <pc:sldMk cId="1497823565" sldId="295"/>
            <ac:cxnSpMk id="23" creationId="{A82415D3-DDE5-4D63-8CB3-23A5EC581B27}"/>
          </ac:cxnSpMkLst>
        </pc:cxnChg>
        <pc:cxnChg chg="add del">
          <ac:chgData name="Roberto Basla" userId="3d983346-050d-4a89-98d9-03dd53af11dd" providerId="ADAL" clId="{EBA1E3C5-1BF1-42BA-9028-06E06F78C747}" dt="2022-08-26T15:22:28.290" v="4227" actId="26606"/>
          <ac:cxnSpMkLst>
            <pc:docMk/>
            <pc:sldMk cId="1497823565" sldId="295"/>
            <ac:cxnSpMk id="25" creationId="{AD7193FB-6AE6-4B3B-8F89-56B55DD63B4D}"/>
          </ac:cxnSpMkLst>
        </pc:cxnChg>
      </pc:sldChg>
      <pc:sldChg chg="addSp delSp modSp add mod">
        <pc:chgData name="Roberto Basla" userId="3d983346-050d-4a89-98d9-03dd53af11dd" providerId="ADAL" clId="{EBA1E3C5-1BF1-42BA-9028-06E06F78C747}" dt="2022-10-01T20:34:50.951" v="6519" actId="478"/>
        <pc:sldMkLst>
          <pc:docMk/>
          <pc:sldMk cId="1910507356" sldId="296"/>
        </pc:sldMkLst>
        <pc:spChg chg="mod">
          <ac:chgData name="Roberto Basla" userId="3d983346-050d-4a89-98d9-03dd53af11dd" providerId="ADAL" clId="{EBA1E3C5-1BF1-42BA-9028-06E06F78C747}" dt="2022-08-26T15:57:01.055" v="4340" actId="20577"/>
          <ac:spMkLst>
            <pc:docMk/>
            <pc:sldMk cId="1910507356" sldId="296"/>
            <ac:spMk id="2" creationId="{F3E8D832-E294-4A98-A6F1-34D3DDE49792}"/>
          </ac:spMkLst>
        </pc:spChg>
        <pc:spChg chg="add del mod">
          <ac:chgData name="Roberto Basla" userId="3d983346-050d-4a89-98d9-03dd53af11dd" providerId="ADAL" clId="{EBA1E3C5-1BF1-42BA-9028-06E06F78C747}" dt="2022-10-01T20:34:50.951" v="6519" actId="478"/>
          <ac:spMkLst>
            <pc:docMk/>
            <pc:sldMk cId="1910507356" sldId="296"/>
            <ac:spMk id="4" creationId="{7F2B23D6-1AB3-CA92-B3CB-6276EC47603B}"/>
          </ac:spMkLst>
        </pc:spChg>
        <pc:spChg chg="add del mod">
          <ac:chgData name="Roberto Basla" userId="3d983346-050d-4a89-98d9-03dd53af11dd" providerId="ADAL" clId="{EBA1E3C5-1BF1-42BA-9028-06E06F78C747}" dt="2022-08-26T16:08:03.751" v="4368"/>
          <ac:spMkLst>
            <pc:docMk/>
            <pc:sldMk cId="1910507356" sldId="296"/>
            <ac:spMk id="5" creationId="{EDE29623-B1CA-9053-C696-678E424042D7}"/>
          </ac:spMkLst>
        </pc:spChg>
        <pc:spChg chg="del">
          <ac:chgData name="Roberto Basla" userId="3d983346-050d-4a89-98d9-03dd53af11dd" providerId="ADAL" clId="{EBA1E3C5-1BF1-42BA-9028-06E06F78C747}" dt="2022-08-26T15:57:04.803" v="4342" actId="478"/>
          <ac:spMkLst>
            <pc:docMk/>
            <pc:sldMk cId="1910507356" sldId="296"/>
            <ac:spMk id="9" creationId="{DA26B15F-A732-765E-9B9F-CB577AD9D538}"/>
          </ac:spMkLst>
        </pc:spChg>
        <pc:picChg chg="del">
          <ac:chgData name="Roberto Basla" userId="3d983346-050d-4a89-98d9-03dd53af11dd" providerId="ADAL" clId="{EBA1E3C5-1BF1-42BA-9028-06E06F78C747}" dt="2022-08-26T15:57:03.915" v="4341" actId="478"/>
          <ac:picMkLst>
            <pc:docMk/>
            <pc:sldMk cId="1910507356" sldId="296"/>
            <ac:picMk id="7" creationId="{ED851855-25AB-760A-6AD2-A4B846AD6AE1}"/>
          </ac:picMkLst>
        </pc:picChg>
        <pc:picChg chg="add mod">
          <ac:chgData name="Roberto Basla" userId="3d983346-050d-4a89-98d9-03dd53af11dd" providerId="ADAL" clId="{EBA1E3C5-1BF1-42BA-9028-06E06F78C747}" dt="2022-08-26T16:08:19.340" v="4372" actId="1076"/>
          <ac:picMkLst>
            <pc:docMk/>
            <pc:sldMk cId="1910507356" sldId="296"/>
            <ac:picMk id="13" creationId="{2E675269-26F1-6B46-7A56-0D24AC332FF1}"/>
          </ac:picMkLst>
        </pc:picChg>
        <pc:picChg chg="add mod">
          <ac:chgData name="Roberto Basla" userId="3d983346-050d-4a89-98d9-03dd53af11dd" providerId="ADAL" clId="{EBA1E3C5-1BF1-42BA-9028-06E06F78C747}" dt="2022-08-26T16:10:53.460" v="4388" actId="14100"/>
          <ac:picMkLst>
            <pc:docMk/>
            <pc:sldMk cId="1910507356" sldId="296"/>
            <ac:picMk id="16" creationId="{DB78E18C-08E3-9477-6697-69826CF0F147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08-27T20:24:35.072" v="4787" actId="14100"/>
        <pc:sldMkLst>
          <pc:docMk/>
          <pc:sldMk cId="3474543948" sldId="297"/>
        </pc:sldMkLst>
        <pc:spChg chg="mod">
          <ac:chgData name="Roberto Basla" userId="3d983346-050d-4a89-98d9-03dd53af11dd" providerId="ADAL" clId="{EBA1E3C5-1BF1-42BA-9028-06E06F78C747}" dt="2022-08-27T19:21:24.734" v="4458" actId="20577"/>
          <ac:spMkLst>
            <pc:docMk/>
            <pc:sldMk cId="3474543948" sldId="297"/>
            <ac:spMk id="2" creationId="{F3E8D832-E294-4A98-A6F1-34D3DDE49792}"/>
          </ac:spMkLst>
        </pc:spChg>
        <pc:spChg chg="add del mod">
          <ac:chgData name="Roberto Basla" userId="3d983346-050d-4a89-98d9-03dd53af11dd" providerId="ADAL" clId="{EBA1E3C5-1BF1-42BA-9028-06E06F78C747}" dt="2022-08-27T19:57:24.090" v="4496" actId="478"/>
          <ac:spMkLst>
            <pc:docMk/>
            <pc:sldMk cId="3474543948" sldId="297"/>
            <ac:spMk id="15" creationId="{56757AEC-79B2-68B2-E764-354757D4F5E7}"/>
          </ac:spMkLst>
        </pc:spChg>
        <pc:spChg chg="add del mod">
          <ac:chgData name="Roberto Basla" userId="3d983346-050d-4a89-98d9-03dd53af11dd" providerId="ADAL" clId="{EBA1E3C5-1BF1-42BA-9028-06E06F78C747}" dt="2022-08-27T19:57:24.090" v="4496" actId="478"/>
          <ac:spMkLst>
            <pc:docMk/>
            <pc:sldMk cId="3474543948" sldId="297"/>
            <ac:spMk id="16" creationId="{0A35046B-FE48-DB06-A163-F98677B06DA3}"/>
          </ac:spMkLst>
        </pc:spChg>
        <pc:spChg chg="add mod">
          <ac:chgData name="Roberto Basla" userId="3d983346-050d-4a89-98d9-03dd53af11dd" providerId="ADAL" clId="{EBA1E3C5-1BF1-42BA-9028-06E06F78C747}" dt="2022-08-27T20:24:35.072" v="4787" actId="14100"/>
          <ac:spMkLst>
            <pc:docMk/>
            <pc:sldMk cId="3474543948" sldId="297"/>
            <ac:spMk id="19" creationId="{864AE753-43DF-128D-50D6-653A095CE600}"/>
          </ac:spMkLst>
        </pc:spChg>
        <pc:picChg chg="del mod">
          <ac:chgData name="Roberto Basla" userId="3d983346-050d-4a89-98d9-03dd53af11dd" providerId="ADAL" clId="{EBA1E3C5-1BF1-42BA-9028-06E06F78C747}" dt="2022-08-27T19:57:24.090" v="4496" actId="478"/>
          <ac:picMkLst>
            <pc:docMk/>
            <pc:sldMk cId="3474543948" sldId="297"/>
            <ac:picMk id="4" creationId="{2F242FF4-2ACD-064C-187C-18CA2E530167}"/>
          </ac:picMkLst>
        </pc:picChg>
        <pc:picChg chg="del">
          <ac:chgData name="Roberto Basla" userId="3d983346-050d-4a89-98d9-03dd53af11dd" providerId="ADAL" clId="{EBA1E3C5-1BF1-42BA-9028-06E06F78C747}" dt="2022-08-27T19:21:28.366" v="4459" actId="478"/>
          <ac:picMkLst>
            <pc:docMk/>
            <pc:sldMk cId="3474543948" sldId="297"/>
            <ac:picMk id="6" creationId="{3E4E5C6A-1DB3-28FE-FE13-B4A59E0F32F9}"/>
          </ac:picMkLst>
        </pc:picChg>
        <pc:picChg chg="add del mod">
          <ac:chgData name="Roberto Basla" userId="3d983346-050d-4a89-98d9-03dd53af11dd" providerId="ADAL" clId="{EBA1E3C5-1BF1-42BA-9028-06E06F78C747}" dt="2022-08-27T19:57:24.090" v="4496" actId="478"/>
          <ac:picMkLst>
            <pc:docMk/>
            <pc:sldMk cId="3474543948" sldId="297"/>
            <ac:picMk id="7" creationId="{03C019B4-AB65-24C0-AEF1-E422C8983829}"/>
          </ac:picMkLst>
        </pc:picChg>
        <pc:picChg chg="add del mod">
          <ac:chgData name="Roberto Basla" userId="3d983346-050d-4a89-98d9-03dd53af11dd" providerId="ADAL" clId="{EBA1E3C5-1BF1-42BA-9028-06E06F78C747}" dt="2022-08-27T19:57:24.090" v="4496" actId="478"/>
          <ac:picMkLst>
            <pc:docMk/>
            <pc:sldMk cId="3474543948" sldId="297"/>
            <ac:picMk id="13" creationId="{A6810601-2B71-001D-2A8B-EF982F8E17D9}"/>
          </ac:picMkLst>
        </pc:picChg>
        <pc:picChg chg="add mod">
          <ac:chgData name="Roberto Basla" userId="3d983346-050d-4a89-98d9-03dd53af11dd" providerId="ADAL" clId="{EBA1E3C5-1BF1-42BA-9028-06E06F78C747}" dt="2022-08-27T19:58:42.440" v="4517" actId="1076"/>
          <ac:picMkLst>
            <pc:docMk/>
            <pc:sldMk cId="3474543948" sldId="297"/>
            <ac:picMk id="18" creationId="{C6573825-7D7E-0FA5-FFA9-D9F13BD15408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2T06:56:31.968" v="6702" actId="1076"/>
        <pc:sldMkLst>
          <pc:docMk/>
          <pc:sldMk cId="1983318559" sldId="298"/>
        </pc:sldMkLst>
        <pc:spChg chg="mod">
          <ac:chgData name="Roberto Basla" userId="3d983346-050d-4a89-98d9-03dd53af11dd" providerId="ADAL" clId="{EBA1E3C5-1BF1-42BA-9028-06E06F78C747}" dt="2022-10-02T06:56:09.994" v="6692" actId="20577"/>
          <ac:spMkLst>
            <pc:docMk/>
            <pc:sldMk cId="1983318559" sldId="298"/>
            <ac:spMk id="15" creationId="{56757AEC-79B2-68B2-E764-354757D4F5E7}"/>
          </ac:spMkLst>
        </pc:spChg>
        <pc:spChg chg="mod">
          <ac:chgData name="Roberto Basla" userId="3d983346-050d-4a89-98d9-03dd53af11dd" providerId="ADAL" clId="{EBA1E3C5-1BF1-42BA-9028-06E06F78C747}" dt="2022-08-27T20:30:36.727" v="4881" actId="1076"/>
          <ac:spMkLst>
            <pc:docMk/>
            <pc:sldMk cId="1983318559" sldId="298"/>
            <ac:spMk id="16" creationId="{0A35046B-FE48-DB06-A163-F98677B06DA3}"/>
          </ac:spMkLst>
        </pc:spChg>
        <pc:picChg chg="del">
          <ac:chgData name="Roberto Basla" userId="3d983346-050d-4a89-98d9-03dd53af11dd" providerId="ADAL" clId="{EBA1E3C5-1BF1-42BA-9028-06E06F78C747}" dt="2022-08-27T20:03:28.523" v="4580" actId="478"/>
          <ac:picMkLst>
            <pc:docMk/>
            <pc:sldMk cId="1983318559" sldId="298"/>
            <ac:picMk id="4" creationId="{2F242FF4-2ACD-064C-187C-18CA2E530167}"/>
          </ac:picMkLst>
        </pc:picChg>
        <pc:picChg chg="add mod">
          <ac:chgData name="Roberto Basla" userId="3d983346-050d-4a89-98d9-03dd53af11dd" providerId="ADAL" clId="{EBA1E3C5-1BF1-42BA-9028-06E06F78C747}" dt="2022-10-02T06:56:21.912" v="6701" actId="1076"/>
          <ac:picMkLst>
            <pc:docMk/>
            <pc:sldMk cId="1983318559" sldId="298"/>
            <ac:picMk id="5" creationId="{B7857F6E-A1FD-91A1-7D5F-4036180C7880}"/>
          </ac:picMkLst>
        </pc:picChg>
        <pc:picChg chg="add del">
          <ac:chgData name="Roberto Basla" userId="3d983346-050d-4a89-98d9-03dd53af11dd" providerId="ADAL" clId="{EBA1E3C5-1BF1-42BA-9028-06E06F78C747}" dt="2022-08-27T20:17:02.943" v="4663" actId="22"/>
          <ac:picMkLst>
            <pc:docMk/>
            <pc:sldMk cId="1983318559" sldId="298"/>
            <ac:picMk id="6" creationId="{B363B1F2-AF3C-2460-05E7-1D87EC5B122E}"/>
          </ac:picMkLst>
        </pc:picChg>
        <pc:picChg chg="del mod">
          <ac:chgData name="Roberto Basla" userId="3d983346-050d-4a89-98d9-03dd53af11dd" providerId="ADAL" clId="{EBA1E3C5-1BF1-42BA-9028-06E06F78C747}" dt="2022-10-02T06:56:10.880" v="6693" actId="478"/>
          <ac:picMkLst>
            <pc:docMk/>
            <pc:sldMk cId="1983318559" sldId="298"/>
            <ac:picMk id="7" creationId="{03C019B4-AB65-24C0-AEF1-E422C8983829}"/>
          </ac:picMkLst>
        </pc:picChg>
        <pc:picChg chg="add mod">
          <ac:chgData name="Roberto Basla" userId="3d983346-050d-4a89-98d9-03dd53af11dd" providerId="ADAL" clId="{EBA1E3C5-1BF1-42BA-9028-06E06F78C747}" dt="2022-10-02T06:56:31.968" v="6702" actId="1076"/>
          <ac:picMkLst>
            <pc:docMk/>
            <pc:sldMk cId="1983318559" sldId="298"/>
            <ac:picMk id="9" creationId="{DF2F8EA0-062D-147D-EC4C-997364599435}"/>
          </ac:picMkLst>
        </pc:picChg>
        <pc:picChg chg="del mod">
          <ac:chgData name="Roberto Basla" userId="3d983346-050d-4a89-98d9-03dd53af11dd" providerId="ADAL" clId="{EBA1E3C5-1BF1-42BA-9028-06E06F78C747}" dt="2022-10-02T06:56:11.139" v="6694" actId="478"/>
          <ac:picMkLst>
            <pc:docMk/>
            <pc:sldMk cId="1983318559" sldId="298"/>
            <ac:picMk id="13" creationId="{A6810601-2B71-001D-2A8B-EF982F8E17D9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08-27T20:30:50.032" v="4883" actId="6549"/>
        <pc:sldMkLst>
          <pc:docMk/>
          <pc:sldMk cId="1150245832" sldId="299"/>
        </pc:sldMkLst>
        <pc:spChg chg="add mod">
          <ac:chgData name="Roberto Basla" userId="3d983346-050d-4a89-98d9-03dd53af11dd" providerId="ADAL" clId="{EBA1E3C5-1BF1-42BA-9028-06E06F78C747}" dt="2022-08-27T20:30:50.032" v="4883" actId="6549"/>
          <ac:spMkLst>
            <pc:docMk/>
            <pc:sldMk cId="1150245832" sldId="299"/>
            <ac:spMk id="5" creationId="{C5CAD28B-C402-5C47-A29A-1DF6B3FD9105}"/>
          </ac:spMkLst>
        </pc:spChg>
        <pc:spChg chg="del">
          <ac:chgData name="Roberto Basla" userId="3d983346-050d-4a89-98d9-03dd53af11dd" providerId="ADAL" clId="{EBA1E3C5-1BF1-42BA-9028-06E06F78C747}" dt="2022-08-27T19:59:32.302" v="4520" actId="478"/>
          <ac:spMkLst>
            <pc:docMk/>
            <pc:sldMk cId="1150245832" sldId="299"/>
            <ac:spMk id="15" creationId="{56757AEC-79B2-68B2-E764-354757D4F5E7}"/>
          </ac:spMkLst>
        </pc:spChg>
        <pc:spChg chg="del">
          <ac:chgData name="Roberto Basla" userId="3d983346-050d-4a89-98d9-03dd53af11dd" providerId="ADAL" clId="{EBA1E3C5-1BF1-42BA-9028-06E06F78C747}" dt="2022-08-27T19:59:32.302" v="4520" actId="478"/>
          <ac:spMkLst>
            <pc:docMk/>
            <pc:sldMk cId="1150245832" sldId="299"/>
            <ac:spMk id="16" creationId="{0A35046B-FE48-DB06-A163-F98677B06DA3}"/>
          </ac:spMkLst>
        </pc:spChg>
        <pc:picChg chg="del">
          <ac:chgData name="Roberto Basla" userId="3d983346-050d-4a89-98d9-03dd53af11dd" providerId="ADAL" clId="{EBA1E3C5-1BF1-42BA-9028-06E06F78C747}" dt="2022-08-27T19:59:32.302" v="4520" actId="478"/>
          <ac:picMkLst>
            <pc:docMk/>
            <pc:sldMk cId="1150245832" sldId="299"/>
            <ac:picMk id="4" creationId="{2F242FF4-2ACD-064C-187C-18CA2E530167}"/>
          </ac:picMkLst>
        </pc:picChg>
        <pc:picChg chg="del">
          <ac:chgData name="Roberto Basla" userId="3d983346-050d-4a89-98d9-03dd53af11dd" providerId="ADAL" clId="{EBA1E3C5-1BF1-42BA-9028-06E06F78C747}" dt="2022-08-27T19:59:32.302" v="4520" actId="478"/>
          <ac:picMkLst>
            <pc:docMk/>
            <pc:sldMk cId="1150245832" sldId="299"/>
            <ac:picMk id="7" creationId="{03C019B4-AB65-24C0-AEF1-E422C8983829}"/>
          </ac:picMkLst>
        </pc:picChg>
        <pc:picChg chg="add mod">
          <ac:chgData name="Roberto Basla" userId="3d983346-050d-4a89-98d9-03dd53af11dd" providerId="ADAL" clId="{EBA1E3C5-1BF1-42BA-9028-06E06F78C747}" dt="2022-08-27T20:17:29.743" v="4670" actId="1076"/>
          <ac:picMkLst>
            <pc:docMk/>
            <pc:sldMk cId="1150245832" sldId="299"/>
            <ac:picMk id="9" creationId="{B46CEE64-0F68-EAC6-EC46-D2AC6818B215}"/>
          </ac:picMkLst>
        </pc:picChg>
        <pc:picChg chg="del">
          <ac:chgData name="Roberto Basla" userId="3d983346-050d-4a89-98d9-03dd53af11dd" providerId="ADAL" clId="{EBA1E3C5-1BF1-42BA-9028-06E06F78C747}" dt="2022-08-27T19:59:32.302" v="4520" actId="478"/>
          <ac:picMkLst>
            <pc:docMk/>
            <pc:sldMk cId="1150245832" sldId="299"/>
            <ac:picMk id="13" creationId="{A6810601-2B71-001D-2A8B-EF982F8E17D9}"/>
          </ac:picMkLst>
        </pc:picChg>
        <pc:picChg chg="add mod">
          <ac:chgData name="Roberto Basla" userId="3d983346-050d-4a89-98d9-03dd53af11dd" providerId="ADAL" clId="{EBA1E3C5-1BF1-42BA-9028-06E06F78C747}" dt="2022-08-27T20:17:34.591" v="4671" actId="1076"/>
          <ac:picMkLst>
            <pc:docMk/>
            <pc:sldMk cId="1150245832" sldId="299"/>
            <ac:picMk id="18" creationId="{3B802D30-95D0-F973-C1B3-539670F2F8AE}"/>
          </ac:picMkLst>
        </pc:picChg>
        <pc:picChg chg="add mod">
          <ac:chgData name="Roberto Basla" userId="3d983346-050d-4a89-98d9-03dd53af11dd" providerId="ADAL" clId="{EBA1E3C5-1BF1-42BA-9028-06E06F78C747}" dt="2022-08-27T20:05:49.742" v="4597" actId="1076"/>
          <ac:picMkLst>
            <pc:docMk/>
            <pc:sldMk cId="1150245832" sldId="299"/>
            <ac:picMk id="20" creationId="{DAF9FDB9-C515-7199-8E2F-054FFE7E6A30}"/>
          </ac:picMkLst>
        </pc:picChg>
        <pc:picChg chg="add mod">
          <ac:chgData name="Roberto Basla" userId="3d983346-050d-4a89-98d9-03dd53af11dd" providerId="ADAL" clId="{EBA1E3C5-1BF1-42BA-9028-06E06F78C747}" dt="2022-08-27T20:17:24.879" v="4669" actId="1076"/>
          <ac:picMkLst>
            <pc:docMk/>
            <pc:sldMk cId="1150245832" sldId="299"/>
            <ac:picMk id="22" creationId="{54C32D22-6C2B-54B4-CCAF-DC8841A9E075}"/>
          </ac:picMkLst>
        </pc:picChg>
        <pc:picChg chg="add mod">
          <ac:chgData name="Roberto Basla" userId="3d983346-050d-4a89-98d9-03dd53af11dd" providerId="ADAL" clId="{EBA1E3C5-1BF1-42BA-9028-06E06F78C747}" dt="2022-08-27T20:17:15.424" v="4666" actId="1076"/>
          <ac:picMkLst>
            <pc:docMk/>
            <pc:sldMk cId="1150245832" sldId="299"/>
            <ac:picMk id="24" creationId="{999347DC-C1F0-8E5A-66DF-0F9B625903D6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2T06:55:55.848" v="6691" actId="1076"/>
        <pc:sldMkLst>
          <pc:docMk/>
          <pc:sldMk cId="1899463552" sldId="300"/>
        </pc:sldMkLst>
        <pc:spChg chg="mod">
          <ac:chgData name="Roberto Basla" userId="3d983346-050d-4a89-98d9-03dd53af11dd" providerId="ADAL" clId="{EBA1E3C5-1BF1-42BA-9028-06E06F78C747}" dt="2022-08-27T20:22:44.766" v="4780" actId="20577"/>
          <ac:spMkLst>
            <pc:docMk/>
            <pc:sldMk cId="1899463552" sldId="300"/>
            <ac:spMk id="2" creationId="{F3E8D832-E294-4A98-A6F1-34D3DDE49792}"/>
          </ac:spMkLst>
        </pc:spChg>
        <pc:picChg chg="del">
          <ac:chgData name="Roberto Basla" userId="3d983346-050d-4a89-98d9-03dd53af11dd" providerId="ADAL" clId="{EBA1E3C5-1BF1-42BA-9028-06E06F78C747}" dt="2022-10-02T06:55:27.131" v="6681" actId="478"/>
          <ac:picMkLst>
            <pc:docMk/>
            <pc:sldMk cId="1899463552" sldId="300"/>
            <ac:picMk id="4" creationId="{2F242FF4-2ACD-064C-187C-18CA2E530167}"/>
          </ac:picMkLst>
        </pc:picChg>
        <pc:picChg chg="del">
          <ac:chgData name="Roberto Basla" userId="3d983346-050d-4a89-98d9-03dd53af11dd" providerId="ADAL" clId="{EBA1E3C5-1BF1-42BA-9028-06E06F78C747}" dt="2022-10-02T06:55:27.478" v="6682" actId="478"/>
          <ac:picMkLst>
            <pc:docMk/>
            <pc:sldMk cId="1899463552" sldId="300"/>
            <ac:picMk id="6" creationId="{3E4E5C6A-1DB3-28FE-FE13-B4A59E0F32F9}"/>
          </ac:picMkLst>
        </pc:picChg>
        <pc:picChg chg="add mod">
          <ac:chgData name="Roberto Basla" userId="3d983346-050d-4a89-98d9-03dd53af11dd" providerId="ADAL" clId="{EBA1E3C5-1BF1-42BA-9028-06E06F78C747}" dt="2022-10-02T06:55:55.848" v="6691" actId="1076"/>
          <ac:picMkLst>
            <pc:docMk/>
            <pc:sldMk cId="1899463552" sldId="300"/>
            <ac:picMk id="7" creationId="{4185DB8D-D633-A556-EB85-E859A4987D5F}"/>
          </ac:picMkLst>
        </pc:picChg>
        <pc:picChg chg="add mod">
          <ac:chgData name="Roberto Basla" userId="3d983346-050d-4a89-98d9-03dd53af11dd" providerId="ADAL" clId="{EBA1E3C5-1BF1-42BA-9028-06E06F78C747}" dt="2022-10-02T06:55:55.848" v="6691" actId="1076"/>
          <ac:picMkLst>
            <pc:docMk/>
            <pc:sldMk cId="1899463552" sldId="300"/>
            <ac:picMk id="13" creationId="{0223FE40-0157-979E-BE90-B7E0216789C9}"/>
          </ac:picMkLst>
        </pc:picChg>
      </pc:sldChg>
      <pc:sldChg chg="addSp delSp modSp add mod ord">
        <pc:chgData name="Roberto Basla" userId="3d983346-050d-4a89-98d9-03dd53af11dd" providerId="ADAL" clId="{EBA1E3C5-1BF1-42BA-9028-06E06F78C747}" dt="2022-10-01T20:29:41.251" v="6494" actId="20577"/>
        <pc:sldMkLst>
          <pc:docMk/>
          <pc:sldMk cId="546844627" sldId="301"/>
        </pc:sldMkLst>
        <pc:spChg chg="mod">
          <ac:chgData name="Roberto Basla" userId="3d983346-050d-4a89-98d9-03dd53af11dd" providerId="ADAL" clId="{EBA1E3C5-1BF1-42BA-9028-06E06F78C747}" dt="2022-10-01T20:29:41.251" v="6494" actId="20577"/>
          <ac:spMkLst>
            <pc:docMk/>
            <pc:sldMk cId="546844627" sldId="301"/>
            <ac:spMk id="2" creationId="{F3E8D832-E294-4A98-A6F1-34D3DDE49792}"/>
          </ac:spMkLst>
        </pc:spChg>
        <pc:picChg chg="add del mod">
          <ac:chgData name="Roberto Basla" userId="3d983346-050d-4a89-98d9-03dd53af11dd" providerId="ADAL" clId="{EBA1E3C5-1BF1-42BA-9028-06E06F78C747}" dt="2022-08-27T20:21:17.183" v="4743"/>
          <ac:picMkLst>
            <pc:docMk/>
            <pc:sldMk cId="546844627" sldId="301"/>
            <ac:picMk id="5" creationId="{8AE057CA-7A80-3B1D-F874-8626824547A7}"/>
          </ac:picMkLst>
        </pc:picChg>
        <pc:picChg chg="del">
          <ac:chgData name="Roberto Basla" userId="3d983346-050d-4a89-98d9-03dd53af11dd" providerId="ADAL" clId="{EBA1E3C5-1BF1-42BA-9028-06E06F78C747}" dt="2022-08-27T20:21:03.397" v="4718" actId="478"/>
          <ac:picMkLst>
            <pc:docMk/>
            <pc:sldMk cId="546844627" sldId="301"/>
            <ac:picMk id="7" creationId="{B76F329D-F417-3E9E-F746-570DCB8BE099}"/>
          </ac:picMkLst>
        </pc:picChg>
        <pc:picChg chg="add del mod">
          <ac:chgData name="Roberto Basla" userId="3d983346-050d-4a89-98d9-03dd53af11dd" providerId="ADAL" clId="{EBA1E3C5-1BF1-42BA-9028-06E06F78C747}" dt="2022-08-27T20:21:17.183" v="4743"/>
          <ac:picMkLst>
            <pc:docMk/>
            <pc:sldMk cId="546844627" sldId="301"/>
            <ac:picMk id="9" creationId="{B530AB00-3245-2159-4C33-E5B90CA135D4}"/>
          </ac:picMkLst>
        </pc:picChg>
        <pc:picChg chg="mod">
          <ac:chgData name="Roberto Basla" userId="3d983346-050d-4a89-98d9-03dd53af11dd" providerId="ADAL" clId="{EBA1E3C5-1BF1-42BA-9028-06E06F78C747}" dt="2022-08-27T20:29:57.799" v="4877" actId="1076"/>
          <ac:picMkLst>
            <pc:docMk/>
            <pc:sldMk cId="546844627" sldId="301"/>
            <ac:picMk id="13" creationId="{CF96F65A-A918-1D4C-817B-1B9A6CA1F39E}"/>
          </ac:picMkLst>
        </pc:picChg>
        <pc:picChg chg="del">
          <ac:chgData name="Roberto Basla" userId="3d983346-050d-4a89-98d9-03dd53af11dd" providerId="ADAL" clId="{EBA1E3C5-1BF1-42BA-9028-06E06F78C747}" dt="2022-08-27T20:21:04.809" v="4721" actId="478"/>
          <ac:picMkLst>
            <pc:docMk/>
            <pc:sldMk cId="546844627" sldId="301"/>
            <ac:picMk id="16" creationId="{AA43A3AE-4071-3425-7AF0-6AD71171BE3C}"/>
          </ac:picMkLst>
        </pc:picChg>
        <pc:picChg chg="add del mod">
          <ac:chgData name="Roberto Basla" userId="3d983346-050d-4a89-98d9-03dd53af11dd" providerId="ADAL" clId="{EBA1E3C5-1BF1-42BA-9028-06E06F78C747}" dt="2022-08-27T20:21:17.183" v="4743"/>
          <ac:picMkLst>
            <pc:docMk/>
            <pc:sldMk cId="546844627" sldId="301"/>
            <ac:picMk id="17" creationId="{009EB1B6-BC1A-7BF9-BDED-1BD7BB3E4A0D}"/>
          </ac:picMkLst>
        </pc:picChg>
        <pc:picChg chg="del">
          <ac:chgData name="Roberto Basla" userId="3d983346-050d-4a89-98d9-03dd53af11dd" providerId="ADAL" clId="{EBA1E3C5-1BF1-42BA-9028-06E06F78C747}" dt="2022-08-27T20:21:04.358" v="4720" actId="478"/>
          <ac:picMkLst>
            <pc:docMk/>
            <pc:sldMk cId="546844627" sldId="301"/>
            <ac:picMk id="18" creationId="{262036AE-7415-6362-D349-20DB8D7A76BA}"/>
          </ac:picMkLst>
        </pc:picChg>
        <pc:picChg chg="del">
          <ac:chgData name="Roberto Basla" userId="3d983346-050d-4a89-98d9-03dd53af11dd" providerId="ADAL" clId="{EBA1E3C5-1BF1-42BA-9028-06E06F78C747}" dt="2022-08-27T20:21:03.904" v="4719" actId="478"/>
          <ac:picMkLst>
            <pc:docMk/>
            <pc:sldMk cId="546844627" sldId="301"/>
            <ac:picMk id="20" creationId="{89407458-84B2-EA99-47E0-AB96F084E107}"/>
          </ac:picMkLst>
        </pc:picChg>
        <pc:picChg chg="add del mod">
          <ac:chgData name="Roberto Basla" userId="3d983346-050d-4a89-98d9-03dd53af11dd" providerId="ADAL" clId="{EBA1E3C5-1BF1-42BA-9028-06E06F78C747}" dt="2022-08-27T20:21:17.183" v="4743"/>
          <ac:picMkLst>
            <pc:docMk/>
            <pc:sldMk cId="546844627" sldId="301"/>
            <ac:picMk id="21" creationId="{E51456EF-4EEF-EAB4-8A7D-36A13392323F}"/>
          </ac:picMkLst>
        </pc:picChg>
        <pc:picChg chg="add del mod">
          <ac:chgData name="Roberto Basla" userId="3d983346-050d-4a89-98d9-03dd53af11dd" providerId="ADAL" clId="{EBA1E3C5-1BF1-42BA-9028-06E06F78C747}" dt="2022-08-27T20:21:17.183" v="4743"/>
          <ac:picMkLst>
            <pc:docMk/>
            <pc:sldMk cId="546844627" sldId="301"/>
            <ac:picMk id="23" creationId="{DF56A616-91D6-2870-5728-A338D340377B}"/>
          </ac:picMkLst>
        </pc:picChg>
        <pc:picChg chg="add del mod">
          <ac:chgData name="Roberto Basla" userId="3d983346-050d-4a89-98d9-03dd53af11dd" providerId="ADAL" clId="{EBA1E3C5-1BF1-42BA-9028-06E06F78C747}" dt="2022-08-27T20:21:17.183" v="4743"/>
          <ac:picMkLst>
            <pc:docMk/>
            <pc:sldMk cId="546844627" sldId="301"/>
            <ac:picMk id="25" creationId="{347E17A9-D271-D704-7AD7-FC5897532471}"/>
          </ac:picMkLst>
        </pc:picChg>
        <pc:picChg chg="add del mod">
          <ac:chgData name="Roberto Basla" userId="3d983346-050d-4a89-98d9-03dd53af11dd" providerId="ADAL" clId="{EBA1E3C5-1BF1-42BA-9028-06E06F78C747}" dt="2022-08-27T20:21:17.183" v="4743"/>
          <ac:picMkLst>
            <pc:docMk/>
            <pc:sldMk cId="546844627" sldId="301"/>
            <ac:picMk id="27" creationId="{026EDAF9-A4E2-77AF-05F7-C2ACAF8C6BD7}"/>
          </ac:picMkLst>
        </pc:picChg>
        <pc:picChg chg="add del mod">
          <ac:chgData name="Roberto Basla" userId="3d983346-050d-4a89-98d9-03dd53af11dd" providerId="ADAL" clId="{EBA1E3C5-1BF1-42BA-9028-06E06F78C747}" dt="2022-08-27T20:21:17.183" v="4743"/>
          <ac:picMkLst>
            <pc:docMk/>
            <pc:sldMk cId="546844627" sldId="301"/>
            <ac:picMk id="29" creationId="{04E090B4-54A9-CF35-10E8-A99231FD50D9}"/>
          </ac:picMkLst>
        </pc:picChg>
        <pc:picChg chg="add del mod">
          <ac:chgData name="Roberto Basla" userId="3d983346-050d-4a89-98d9-03dd53af11dd" providerId="ADAL" clId="{EBA1E3C5-1BF1-42BA-9028-06E06F78C747}" dt="2022-08-27T20:21:17.183" v="4743"/>
          <ac:picMkLst>
            <pc:docMk/>
            <pc:sldMk cId="546844627" sldId="301"/>
            <ac:picMk id="31" creationId="{74911AD7-EBC5-A821-897D-B90B307973BF}"/>
          </ac:picMkLst>
        </pc:picChg>
        <pc:picChg chg="add mod">
          <ac:chgData name="Roberto Basla" userId="3d983346-050d-4a89-98d9-03dd53af11dd" providerId="ADAL" clId="{EBA1E3C5-1BF1-42BA-9028-06E06F78C747}" dt="2022-08-27T20:22:17.128" v="4774" actId="1076"/>
          <ac:picMkLst>
            <pc:docMk/>
            <pc:sldMk cId="546844627" sldId="301"/>
            <ac:picMk id="33" creationId="{3414207B-6A63-233D-65D9-7518E7BE2E6E}"/>
          </ac:picMkLst>
        </pc:picChg>
        <pc:picChg chg="add mod">
          <ac:chgData name="Roberto Basla" userId="3d983346-050d-4a89-98d9-03dd53af11dd" providerId="ADAL" clId="{EBA1E3C5-1BF1-42BA-9028-06E06F78C747}" dt="2022-08-27T20:22:24.831" v="4777" actId="1076"/>
          <ac:picMkLst>
            <pc:docMk/>
            <pc:sldMk cId="546844627" sldId="301"/>
            <ac:picMk id="35" creationId="{3881C26D-1F76-3DAC-9E28-547350590B6B}"/>
          </ac:picMkLst>
        </pc:picChg>
        <pc:picChg chg="add mod">
          <ac:chgData name="Roberto Basla" userId="3d983346-050d-4a89-98d9-03dd53af11dd" providerId="ADAL" clId="{EBA1E3C5-1BF1-42BA-9028-06E06F78C747}" dt="2022-08-27T20:22:00.079" v="4771" actId="1076"/>
          <ac:picMkLst>
            <pc:docMk/>
            <pc:sldMk cId="546844627" sldId="301"/>
            <ac:picMk id="37" creationId="{1ABB77AC-6DD1-5CAF-6320-CEA4FF10E0A8}"/>
          </ac:picMkLst>
        </pc:picChg>
        <pc:picChg chg="add mod">
          <ac:chgData name="Roberto Basla" userId="3d983346-050d-4a89-98d9-03dd53af11dd" providerId="ADAL" clId="{EBA1E3C5-1BF1-42BA-9028-06E06F78C747}" dt="2022-08-27T20:22:19.319" v="4775" actId="1076"/>
          <ac:picMkLst>
            <pc:docMk/>
            <pc:sldMk cId="546844627" sldId="301"/>
            <ac:picMk id="39" creationId="{0197FE2A-21A7-646C-2C6E-14BF1FABA188}"/>
          </ac:picMkLst>
        </pc:picChg>
        <pc:picChg chg="add mod">
          <ac:chgData name="Roberto Basla" userId="3d983346-050d-4a89-98d9-03dd53af11dd" providerId="ADAL" clId="{EBA1E3C5-1BF1-42BA-9028-06E06F78C747}" dt="2022-08-27T20:22:21.935" v="4776" actId="1076"/>
          <ac:picMkLst>
            <pc:docMk/>
            <pc:sldMk cId="546844627" sldId="301"/>
            <ac:picMk id="41" creationId="{C06BA1A7-8B1A-C252-9753-89BA3718B101}"/>
          </ac:picMkLst>
        </pc:picChg>
        <pc:picChg chg="add mod">
          <ac:chgData name="Roberto Basla" userId="3d983346-050d-4a89-98d9-03dd53af11dd" providerId="ADAL" clId="{EBA1E3C5-1BF1-42BA-9028-06E06F78C747}" dt="2022-08-27T20:22:10.367" v="4772" actId="1076"/>
          <ac:picMkLst>
            <pc:docMk/>
            <pc:sldMk cId="546844627" sldId="301"/>
            <ac:picMk id="43" creationId="{4D7EBF6F-533D-5D06-079C-495775460B83}"/>
          </ac:picMkLst>
        </pc:picChg>
      </pc:sldChg>
      <pc:sldChg chg="modSp add del mod ord">
        <pc:chgData name="Roberto Basla" userId="3d983346-050d-4a89-98d9-03dd53af11dd" providerId="ADAL" clId="{EBA1E3C5-1BF1-42BA-9028-06E06F78C747}" dt="2022-10-01T19:45:02.574" v="5687" actId="2696"/>
        <pc:sldMkLst>
          <pc:docMk/>
          <pc:sldMk cId="2530980917" sldId="302"/>
        </pc:sldMkLst>
        <pc:spChg chg="mod">
          <ac:chgData name="Roberto Basla" userId="3d983346-050d-4a89-98d9-03dd53af11dd" providerId="ADAL" clId="{EBA1E3C5-1BF1-42BA-9028-06E06F78C747}" dt="2022-08-27T20:27:29.587" v="4851" actId="113"/>
          <ac:spMkLst>
            <pc:docMk/>
            <pc:sldMk cId="2530980917" sldId="302"/>
            <ac:spMk id="3" creationId="{09F01B90-CA1E-48E2-9654-6B346D461AC3}"/>
          </ac:spMkLst>
        </pc:spChg>
      </pc:sldChg>
      <pc:sldChg chg="modSp add del mod ord">
        <pc:chgData name="Roberto Basla" userId="3d983346-050d-4a89-98d9-03dd53af11dd" providerId="ADAL" clId="{EBA1E3C5-1BF1-42BA-9028-06E06F78C747}" dt="2022-10-01T19:52:37.262" v="5794" actId="47"/>
        <pc:sldMkLst>
          <pc:docMk/>
          <pc:sldMk cId="3586957845" sldId="303"/>
        </pc:sldMkLst>
        <pc:spChg chg="mod">
          <ac:chgData name="Roberto Basla" userId="3d983346-050d-4a89-98d9-03dd53af11dd" providerId="ADAL" clId="{EBA1E3C5-1BF1-42BA-9028-06E06F78C747}" dt="2022-08-27T20:27:40.490" v="4856" actId="113"/>
          <ac:spMkLst>
            <pc:docMk/>
            <pc:sldMk cId="3586957845" sldId="303"/>
            <ac:spMk id="3" creationId="{09F01B90-CA1E-48E2-9654-6B346D461AC3}"/>
          </ac:spMkLst>
        </pc:spChg>
      </pc:sldChg>
      <pc:sldChg chg="modSp add del mod ord">
        <pc:chgData name="Roberto Basla" userId="3d983346-050d-4a89-98d9-03dd53af11dd" providerId="ADAL" clId="{EBA1E3C5-1BF1-42BA-9028-06E06F78C747}" dt="2022-10-01T19:52:53.718" v="5800" actId="47"/>
        <pc:sldMkLst>
          <pc:docMk/>
          <pc:sldMk cId="2763769161" sldId="304"/>
        </pc:sldMkLst>
        <pc:spChg chg="mod">
          <ac:chgData name="Roberto Basla" userId="3d983346-050d-4a89-98d9-03dd53af11dd" providerId="ADAL" clId="{EBA1E3C5-1BF1-42BA-9028-06E06F78C747}" dt="2022-08-27T20:27:57.987" v="4861" actId="113"/>
          <ac:spMkLst>
            <pc:docMk/>
            <pc:sldMk cId="2763769161" sldId="304"/>
            <ac:spMk id="3" creationId="{09F01B90-CA1E-48E2-9654-6B346D461AC3}"/>
          </ac:spMkLst>
        </pc:spChg>
      </pc:sldChg>
      <pc:sldChg chg="modSp add del mod ord">
        <pc:chgData name="Roberto Basla" userId="3d983346-050d-4a89-98d9-03dd53af11dd" providerId="ADAL" clId="{EBA1E3C5-1BF1-42BA-9028-06E06F78C747}" dt="2022-10-01T20:06:01.087" v="6054" actId="47"/>
        <pc:sldMkLst>
          <pc:docMk/>
          <pc:sldMk cId="2665782829" sldId="305"/>
        </pc:sldMkLst>
        <pc:spChg chg="mod">
          <ac:chgData name="Roberto Basla" userId="3d983346-050d-4a89-98d9-03dd53af11dd" providerId="ADAL" clId="{EBA1E3C5-1BF1-42BA-9028-06E06F78C747}" dt="2022-08-27T20:28:48.723" v="4870" actId="113"/>
          <ac:spMkLst>
            <pc:docMk/>
            <pc:sldMk cId="2665782829" sldId="305"/>
            <ac:spMk id="3" creationId="{09F01B90-CA1E-48E2-9654-6B346D461AC3}"/>
          </ac:spMkLst>
        </pc:spChg>
      </pc:sldChg>
      <pc:sldChg chg="modSp add del mod ord">
        <pc:chgData name="Roberto Basla" userId="3d983346-050d-4a89-98d9-03dd53af11dd" providerId="ADAL" clId="{EBA1E3C5-1BF1-42BA-9028-06E06F78C747}" dt="2022-10-01T20:11:33.715" v="6154" actId="47"/>
        <pc:sldMkLst>
          <pc:docMk/>
          <pc:sldMk cId="2578226739" sldId="306"/>
        </pc:sldMkLst>
        <pc:spChg chg="mod">
          <ac:chgData name="Roberto Basla" userId="3d983346-050d-4a89-98d9-03dd53af11dd" providerId="ADAL" clId="{EBA1E3C5-1BF1-42BA-9028-06E06F78C747}" dt="2022-08-27T20:29:38.303" v="4876" actId="14100"/>
          <ac:spMkLst>
            <pc:docMk/>
            <pc:sldMk cId="2578226739" sldId="306"/>
            <ac:spMk id="3" creationId="{09F01B90-CA1E-48E2-9654-6B346D461AC3}"/>
          </ac:spMkLst>
        </pc:spChg>
      </pc:sldChg>
      <pc:sldChg chg="modSp add mod">
        <pc:chgData name="Roberto Basla" userId="3d983346-050d-4a89-98d9-03dd53af11dd" providerId="ADAL" clId="{EBA1E3C5-1BF1-42BA-9028-06E06F78C747}" dt="2022-08-27T20:39:16.840" v="4980" actId="1076"/>
        <pc:sldMkLst>
          <pc:docMk/>
          <pc:sldMk cId="1479635256" sldId="307"/>
        </pc:sldMkLst>
        <pc:picChg chg="mod">
          <ac:chgData name="Roberto Basla" userId="3d983346-050d-4a89-98d9-03dd53af11dd" providerId="ADAL" clId="{EBA1E3C5-1BF1-42BA-9028-06E06F78C747}" dt="2022-08-27T20:39:13.607" v="4979" actId="1076"/>
          <ac:picMkLst>
            <pc:docMk/>
            <pc:sldMk cId="1479635256" sldId="307"/>
            <ac:picMk id="3" creationId="{0C306750-A69E-0C10-DB78-77D21B9A962E}"/>
          </ac:picMkLst>
        </pc:picChg>
        <pc:picChg chg="mod">
          <ac:chgData name="Roberto Basla" userId="3d983346-050d-4a89-98d9-03dd53af11dd" providerId="ADAL" clId="{EBA1E3C5-1BF1-42BA-9028-06E06F78C747}" dt="2022-08-27T20:38:38.839" v="4973" actId="1076"/>
          <ac:picMkLst>
            <pc:docMk/>
            <pc:sldMk cId="1479635256" sldId="307"/>
            <ac:picMk id="5" creationId="{E71A065F-80CA-0C98-C1C8-A9133BFBA5B4}"/>
          </ac:picMkLst>
        </pc:picChg>
        <pc:picChg chg="mod">
          <ac:chgData name="Roberto Basla" userId="3d983346-050d-4a89-98d9-03dd53af11dd" providerId="ADAL" clId="{EBA1E3C5-1BF1-42BA-9028-06E06F78C747}" dt="2022-08-27T20:38:06.968" v="4966" actId="1076"/>
          <ac:picMkLst>
            <pc:docMk/>
            <pc:sldMk cId="1479635256" sldId="307"/>
            <ac:picMk id="7" creationId="{C5514282-D8EF-9C6C-E48F-06C235317F6B}"/>
          </ac:picMkLst>
        </pc:picChg>
        <pc:picChg chg="mod">
          <ac:chgData name="Roberto Basla" userId="3d983346-050d-4a89-98d9-03dd53af11dd" providerId="ADAL" clId="{EBA1E3C5-1BF1-42BA-9028-06E06F78C747}" dt="2022-08-27T20:38:46.215" v="4974" actId="1076"/>
          <ac:picMkLst>
            <pc:docMk/>
            <pc:sldMk cId="1479635256" sldId="307"/>
            <ac:picMk id="9" creationId="{539C649C-FC4E-A141-BF92-126C6D6B4472}"/>
          </ac:picMkLst>
        </pc:picChg>
        <pc:picChg chg="mod">
          <ac:chgData name="Roberto Basla" userId="3d983346-050d-4a89-98d9-03dd53af11dd" providerId="ADAL" clId="{EBA1E3C5-1BF1-42BA-9028-06E06F78C747}" dt="2022-08-27T20:38:49.008" v="4975" actId="1076"/>
          <ac:picMkLst>
            <pc:docMk/>
            <pc:sldMk cId="1479635256" sldId="307"/>
            <ac:picMk id="13" creationId="{6952BA8C-9DF0-B10F-79AE-E716A2C8A9CC}"/>
          </ac:picMkLst>
        </pc:picChg>
        <pc:picChg chg="mod">
          <ac:chgData name="Roberto Basla" userId="3d983346-050d-4a89-98d9-03dd53af11dd" providerId="ADAL" clId="{EBA1E3C5-1BF1-42BA-9028-06E06F78C747}" dt="2022-08-27T20:38:18.991" v="4970" actId="1076"/>
          <ac:picMkLst>
            <pc:docMk/>
            <pc:sldMk cId="1479635256" sldId="307"/>
            <ac:picMk id="15" creationId="{FB1086A0-F52D-31AE-E51A-921D84A53A77}"/>
          </ac:picMkLst>
        </pc:picChg>
        <pc:picChg chg="mod">
          <ac:chgData name="Roberto Basla" userId="3d983346-050d-4a89-98d9-03dd53af11dd" providerId="ADAL" clId="{EBA1E3C5-1BF1-42BA-9028-06E06F78C747}" dt="2022-08-27T20:38:15.824" v="4969" actId="1076"/>
          <ac:picMkLst>
            <pc:docMk/>
            <pc:sldMk cId="1479635256" sldId="307"/>
            <ac:picMk id="17" creationId="{EECC2B0B-6B40-A647-CA91-731690E800C8}"/>
          </ac:picMkLst>
        </pc:picChg>
        <pc:picChg chg="mod">
          <ac:chgData name="Roberto Basla" userId="3d983346-050d-4a89-98d9-03dd53af11dd" providerId="ADAL" clId="{EBA1E3C5-1BF1-42BA-9028-06E06F78C747}" dt="2022-08-27T20:38:22.311" v="4971" actId="1076"/>
          <ac:picMkLst>
            <pc:docMk/>
            <pc:sldMk cId="1479635256" sldId="307"/>
            <ac:picMk id="18" creationId="{1049F929-BED6-190A-A397-E949CB70874B}"/>
          </ac:picMkLst>
        </pc:picChg>
        <pc:picChg chg="mod">
          <ac:chgData name="Roberto Basla" userId="3d983346-050d-4a89-98d9-03dd53af11dd" providerId="ADAL" clId="{EBA1E3C5-1BF1-42BA-9028-06E06F78C747}" dt="2022-08-27T20:38:10.151" v="4967" actId="1076"/>
          <ac:picMkLst>
            <pc:docMk/>
            <pc:sldMk cId="1479635256" sldId="307"/>
            <ac:picMk id="21" creationId="{912487DA-46CC-6894-D14A-F58E7407FCC4}"/>
          </ac:picMkLst>
        </pc:picChg>
        <pc:picChg chg="mod">
          <ac:chgData name="Roberto Basla" userId="3d983346-050d-4a89-98d9-03dd53af11dd" providerId="ADAL" clId="{EBA1E3C5-1BF1-42BA-9028-06E06F78C747}" dt="2022-08-27T20:39:16.840" v="4980" actId="1076"/>
          <ac:picMkLst>
            <pc:docMk/>
            <pc:sldMk cId="1479635256" sldId="307"/>
            <ac:picMk id="22" creationId="{16519847-27F5-4587-9B68-A41389C05AFF}"/>
          </ac:picMkLst>
        </pc:picChg>
        <pc:picChg chg="mod">
          <ac:chgData name="Roberto Basla" userId="3d983346-050d-4a89-98d9-03dd53af11dd" providerId="ADAL" clId="{EBA1E3C5-1BF1-42BA-9028-06E06F78C747}" dt="2022-08-27T20:38:02.712" v="4965" actId="1076"/>
          <ac:picMkLst>
            <pc:docMk/>
            <pc:sldMk cId="1479635256" sldId="307"/>
            <ac:picMk id="23" creationId="{4BF21195-AAAA-C14E-8893-FD5663F2E29F}"/>
          </ac:picMkLst>
        </pc:picChg>
        <pc:picChg chg="mod">
          <ac:chgData name="Roberto Basla" userId="3d983346-050d-4a89-98d9-03dd53af11dd" providerId="ADAL" clId="{EBA1E3C5-1BF1-42BA-9028-06E06F78C747}" dt="2022-08-27T20:38:35.319" v="4972" actId="1076"/>
          <ac:picMkLst>
            <pc:docMk/>
            <pc:sldMk cId="1479635256" sldId="307"/>
            <ac:picMk id="25" creationId="{51A63293-1D4B-162A-9992-58A38FE3B9C5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08-27T20:45:54.071" v="5048" actId="478"/>
        <pc:sldMkLst>
          <pc:docMk/>
          <pc:sldMk cId="245855799" sldId="308"/>
        </pc:sldMkLst>
        <pc:picChg chg="mod">
          <ac:chgData name="Roberto Basla" userId="3d983346-050d-4a89-98d9-03dd53af11dd" providerId="ADAL" clId="{EBA1E3C5-1BF1-42BA-9028-06E06F78C747}" dt="2022-08-27T20:43:13.136" v="5029" actId="1076"/>
          <ac:picMkLst>
            <pc:docMk/>
            <pc:sldMk cId="245855799" sldId="308"/>
            <ac:picMk id="5" creationId="{E71A065F-80CA-0C98-C1C8-A9133BFBA5B4}"/>
          </ac:picMkLst>
        </pc:picChg>
        <pc:picChg chg="mod">
          <ac:chgData name="Roberto Basla" userId="3d983346-050d-4a89-98d9-03dd53af11dd" providerId="ADAL" clId="{EBA1E3C5-1BF1-42BA-9028-06E06F78C747}" dt="2022-08-27T20:43:31.472" v="5033" actId="1076"/>
          <ac:picMkLst>
            <pc:docMk/>
            <pc:sldMk cId="245855799" sldId="308"/>
            <ac:picMk id="6" creationId="{AD91F7F8-40E6-6EF6-E1B1-A0D0BC000271}"/>
          </ac:picMkLst>
        </pc:picChg>
        <pc:picChg chg="mod">
          <ac:chgData name="Roberto Basla" userId="3d983346-050d-4a89-98d9-03dd53af11dd" providerId="ADAL" clId="{EBA1E3C5-1BF1-42BA-9028-06E06F78C747}" dt="2022-08-27T20:44:03.703" v="5039" actId="1076"/>
          <ac:picMkLst>
            <pc:docMk/>
            <pc:sldMk cId="245855799" sldId="308"/>
            <ac:picMk id="7" creationId="{C5514282-D8EF-9C6C-E48F-06C235317F6B}"/>
          </ac:picMkLst>
        </pc:picChg>
        <pc:picChg chg="mod">
          <ac:chgData name="Roberto Basla" userId="3d983346-050d-4a89-98d9-03dd53af11dd" providerId="ADAL" clId="{EBA1E3C5-1BF1-42BA-9028-06E06F78C747}" dt="2022-08-27T20:40:17.440" v="4991" actId="1076"/>
          <ac:picMkLst>
            <pc:docMk/>
            <pc:sldMk cId="245855799" sldId="308"/>
            <ac:picMk id="9" creationId="{539C649C-FC4E-A141-BF92-126C6D6B4472}"/>
          </ac:picMkLst>
        </pc:picChg>
        <pc:picChg chg="mod">
          <ac:chgData name="Roberto Basla" userId="3d983346-050d-4a89-98d9-03dd53af11dd" providerId="ADAL" clId="{EBA1E3C5-1BF1-42BA-9028-06E06F78C747}" dt="2022-08-27T20:44:20.103" v="5043" actId="1076"/>
          <ac:picMkLst>
            <pc:docMk/>
            <pc:sldMk cId="245855799" sldId="308"/>
            <ac:picMk id="13" creationId="{6952BA8C-9DF0-B10F-79AE-E716A2C8A9CC}"/>
          </ac:picMkLst>
        </pc:picChg>
        <pc:picChg chg="mod">
          <ac:chgData name="Roberto Basla" userId="3d983346-050d-4a89-98d9-03dd53af11dd" providerId="ADAL" clId="{EBA1E3C5-1BF1-42BA-9028-06E06F78C747}" dt="2022-08-27T20:43:57.653" v="5038" actId="1076"/>
          <ac:picMkLst>
            <pc:docMk/>
            <pc:sldMk cId="245855799" sldId="308"/>
            <ac:picMk id="15" creationId="{FB1086A0-F52D-31AE-E51A-921D84A53A77}"/>
          </ac:picMkLst>
        </pc:picChg>
        <pc:picChg chg="del mod">
          <ac:chgData name="Roberto Basla" userId="3d983346-050d-4a89-98d9-03dd53af11dd" providerId="ADAL" clId="{EBA1E3C5-1BF1-42BA-9028-06E06F78C747}" dt="2022-08-27T20:45:54.071" v="5048" actId="478"/>
          <ac:picMkLst>
            <pc:docMk/>
            <pc:sldMk cId="245855799" sldId="308"/>
            <ac:picMk id="16" creationId="{07B6C6BA-841E-3793-9D51-949B2B28511B}"/>
          </ac:picMkLst>
        </pc:picChg>
        <pc:picChg chg="mod">
          <ac:chgData name="Roberto Basla" userId="3d983346-050d-4a89-98d9-03dd53af11dd" providerId="ADAL" clId="{EBA1E3C5-1BF1-42BA-9028-06E06F78C747}" dt="2022-08-27T20:44:07.040" v="5040" actId="1076"/>
          <ac:picMkLst>
            <pc:docMk/>
            <pc:sldMk cId="245855799" sldId="308"/>
            <ac:picMk id="17" creationId="{EECC2B0B-6B40-A647-CA91-731690E800C8}"/>
          </ac:picMkLst>
        </pc:picChg>
        <pc:picChg chg="mod">
          <ac:chgData name="Roberto Basla" userId="3d983346-050d-4a89-98d9-03dd53af11dd" providerId="ADAL" clId="{EBA1E3C5-1BF1-42BA-9028-06E06F78C747}" dt="2022-08-27T20:44:38.608" v="5046" actId="1076"/>
          <ac:picMkLst>
            <pc:docMk/>
            <pc:sldMk cId="245855799" sldId="308"/>
            <ac:picMk id="18" creationId="{1049F929-BED6-190A-A397-E949CB70874B}"/>
          </ac:picMkLst>
        </pc:picChg>
        <pc:picChg chg="mod">
          <ac:chgData name="Roberto Basla" userId="3d983346-050d-4a89-98d9-03dd53af11dd" providerId="ADAL" clId="{EBA1E3C5-1BF1-42BA-9028-06E06F78C747}" dt="2022-08-27T20:43:01.111" v="5027" actId="1076"/>
          <ac:picMkLst>
            <pc:docMk/>
            <pc:sldMk cId="245855799" sldId="308"/>
            <ac:picMk id="19" creationId="{6DDF8DFB-301E-39A5-065A-6121B5C2941F}"/>
          </ac:picMkLst>
        </pc:picChg>
        <pc:picChg chg="mod">
          <ac:chgData name="Roberto Basla" userId="3d983346-050d-4a89-98d9-03dd53af11dd" providerId="ADAL" clId="{EBA1E3C5-1BF1-42BA-9028-06E06F78C747}" dt="2022-08-27T20:43:05.095" v="5028" actId="1076"/>
          <ac:picMkLst>
            <pc:docMk/>
            <pc:sldMk cId="245855799" sldId="308"/>
            <ac:picMk id="21" creationId="{912487DA-46CC-6894-D14A-F58E7407FCC4}"/>
          </ac:picMkLst>
        </pc:picChg>
        <pc:picChg chg="mod">
          <ac:chgData name="Roberto Basla" userId="3d983346-050d-4a89-98d9-03dd53af11dd" providerId="ADAL" clId="{EBA1E3C5-1BF1-42BA-9028-06E06F78C747}" dt="2022-08-27T20:44:17.575" v="5042" actId="1076"/>
          <ac:picMkLst>
            <pc:docMk/>
            <pc:sldMk cId="245855799" sldId="308"/>
            <ac:picMk id="22" creationId="{16519847-27F5-4587-9B68-A41389C05AFF}"/>
          </ac:picMkLst>
        </pc:picChg>
        <pc:picChg chg="mod">
          <ac:chgData name="Roberto Basla" userId="3d983346-050d-4a89-98d9-03dd53af11dd" providerId="ADAL" clId="{EBA1E3C5-1BF1-42BA-9028-06E06F78C747}" dt="2022-08-27T20:43:16.239" v="5030" actId="1076"/>
          <ac:picMkLst>
            <pc:docMk/>
            <pc:sldMk cId="245855799" sldId="308"/>
            <ac:picMk id="23" creationId="{4BF21195-AAAA-C14E-8893-FD5663F2E29F}"/>
          </ac:picMkLst>
        </pc:picChg>
        <pc:picChg chg="mod">
          <ac:chgData name="Roberto Basla" userId="3d983346-050d-4a89-98d9-03dd53af11dd" providerId="ADAL" clId="{EBA1E3C5-1BF1-42BA-9028-06E06F78C747}" dt="2022-08-27T20:40:34.520" v="4995" actId="1076"/>
          <ac:picMkLst>
            <pc:docMk/>
            <pc:sldMk cId="245855799" sldId="308"/>
            <ac:picMk id="25" creationId="{51A63293-1D4B-162A-9992-58A38FE3B9C5}"/>
          </ac:picMkLst>
        </pc:picChg>
        <pc:picChg chg="mod">
          <ac:chgData name="Roberto Basla" userId="3d983346-050d-4a89-98d9-03dd53af11dd" providerId="ADAL" clId="{EBA1E3C5-1BF1-42BA-9028-06E06F78C747}" dt="2022-08-27T20:44:32.600" v="5045" actId="1076"/>
          <ac:picMkLst>
            <pc:docMk/>
            <pc:sldMk cId="245855799" sldId="308"/>
            <ac:picMk id="26" creationId="{5FD9F72D-B884-A138-8C12-4A3CE65E493E}"/>
          </ac:picMkLst>
        </pc:picChg>
        <pc:picChg chg="mod">
          <ac:chgData name="Roberto Basla" userId="3d983346-050d-4a89-98d9-03dd53af11dd" providerId="ADAL" clId="{EBA1E3C5-1BF1-42BA-9028-06E06F78C747}" dt="2022-08-27T20:43:20.944" v="5031" actId="1076"/>
          <ac:picMkLst>
            <pc:docMk/>
            <pc:sldMk cId="245855799" sldId="308"/>
            <ac:picMk id="27" creationId="{3F5191E0-2AC2-DDB0-D73F-6EA28DF8C531}"/>
          </ac:picMkLst>
        </pc:picChg>
        <pc:picChg chg="add mod">
          <ac:chgData name="Roberto Basla" userId="3d983346-050d-4a89-98d9-03dd53af11dd" providerId="ADAL" clId="{EBA1E3C5-1BF1-42BA-9028-06E06F78C747}" dt="2022-08-27T20:45:52.181" v="5047"/>
          <ac:picMkLst>
            <pc:docMk/>
            <pc:sldMk cId="245855799" sldId="308"/>
            <ac:picMk id="28" creationId="{4F7AD883-9B2D-768E-7810-9314EDC51122}"/>
          </ac:picMkLst>
        </pc:picChg>
      </pc:sldChg>
      <pc:sldChg chg="add del">
        <pc:chgData name="Roberto Basla" userId="3d983346-050d-4a89-98d9-03dd53af11dd" providerId="ADAL" clId="{EBA1E3C5-1BF1-42BA-9028-06E06F78C747}" dt="2022-08-28T19:46:43.724" v="5066" actId="2696"/>
        <pc:sldMkLst>
          <pc:docMk/>
          <pc:sldMk cId="1790017660" sldId="309"/>
        </pc:sldMkLst>
      </pc:sldChg>
      <pc:sldChg chg="addSp delSp modSp add mod">
        <pc:chgData name="Roberto Basla" userId="3d983346-050d-4a89-98d9-03dd53af11dd" providerId="ADAL" clId="{EBA1E3C5-1BF1-42BA-9028-06E06F78C747}" dt="2022-10-02T06:54:50.384" v="6680"/>
        <pc:sldMkLst>
          <pc:docMk/>
          <pc:sldMk cId="3428538032" sldId="309"/>
        </pc:sldMkLst>
        <pc:spChg chg="del mod">
          <ac:chgData name="Roberto Basla" userId="3d983346-050d-4a89-98d9-03dd53af11dd" providerId="ADAL" clId="{EBA1E3C5-1BF1-42BA-9028-06E06F78C747}" dt="2022-10-01T20:29:59.817" v="6495" actId="478"/>
          <ac:spMkLst>
            <pc:docMk/>
            <pc:sldMk cId="3428538032" sldId="309"/>
            <ac:spMk id="2" creationId="{F3E8D832-E294-4A98-A6F1-34D3DDE49792}"/>
          </ac:spMkLst>
        </pc:spChg>
        <pc:spChg chg="add del mod">
          <ac:chgData name="Roberto Basla" userId="3d983346-050d-4a89-98d9-03dd53af11dd" providerId="ADAL" clId="{EBA1E3C5-1BF1-42BA-9028-06E06F78C747}" dt="2022-10-01T20:30:03.702" v="6498" actId="478"/>
          <ac:spMkLst>
            <pc:docMk/>
            <pc:sldMk cId="3428538032" sldId="309"/>
            <ac:spMk id="4" creationId="{5413E23B-933E-30C4-30A7-0AE48AEDB583}"/>
          </ac:spMkLst>
        </pc:spChg>
        <pc:spChg chg="add mod">
          <ac:chgData name="Roberto Basla" userId="3d983346-050d-4a89-98d9-03dd53af11dd" providerId="ADAL" clId="{EBA1E3C5-1BF1-42BA-9028-06E06F78C747}" dt="2022-10-01T20:30:00.435" v="6497" actId="27636"/>
          <ac:spMkLst>
            <pc:docMk/>
            <pc:sldMk cId="3428538032" sldId="309"/>
            <ac:spMk id="5" creationId="{2A93E26C-98DD-81D7-C554-A28BE63DBDC7}"/>
          </ac:spMkLst>
        </pc:spChg>
        <pc:spChg chg="add mod">
          <ac:chgData name="Roberto Basla" userId="3d983346-050d-4a89-98d9-03dd53af11dd" providerId="ADAL" clId="{EBA1E3C5-1BF1-42BA-9028-06E06F78C747}" dt="2022-08-28T19:49:04.577" v="5185" actId="1076"/>
          <ac:spMkLst>
            <pc:docMk/>
            <pc:sldMk cId="3428538032" sldId="309"/>
            <ac:spMk id="28" creationId="{C84485BA-C314-8D96-6249-874A6B17FB5F}"/>
          </ac:spMkLst>
        </pc:spChg>
        <pc:picChg chg="add mod">
          <ac:chgData name="Roberto Basla" userId="3d983346-050d-4a89-98d9-03dd53af11dd" providerId="ADAL" clId="{EBA1E3C5-1BF1-42BA-9028-06E06F78C747}" dt="2022-10-02T06:54:50.384" v="6680"/>
          <ac:picMkLst>
            <pc:docMk/>
            <pc:sldMk cId="3428538032" sldId="309"/>
            <ac:picMk id="2" creationId="{76B6233D-EB6D-083C-F9B1-D807F3B749B6}"/>
          </ac:picMkLst>
        </pc:picChg>
        <pc:picChg chg="del">
          <ac:chgData name="Roberto Basla" userId="3d983346-050d-4a89-98d9-03dd53af11dd" providerId="ADAL" clId="{EBA1E3C5-1BF1-42BA-9028-06E06F78C747}" dt="2022-08-28T19:47:04.980" v="5076" actId="478"/>
          <ac:picMkLst>
            <pc:docMk/>
            <pc:sldMk cId="3428538032" sldId="309"/>
            <ac:picMk id="3" creationId="{0C306750-A69E-0C10-DB78-77D21B9A962E}"/>
          </ac:picMkLst>
        </pc:picChg>
        <pc:picChg chg="del">
          <ac:chgData name="Roberto Basla" userId="3d983346-050d-4a89-98d9-03dd53af11dd" providerId="ADAL" clId="{EBA1E3C5-1BF1-42BA-9028-06E06F78C747}" dt="2022-08-28T19:47:02.082" v="5075" actId="478"/>
          <ac:picMkLst>
            <pc:docMk/>
            <pc:sldMk cId="3428538032" sldId="309"/>
            <ac:picMk id="4" creationId="{85C996E3-6E3A-CF2D-153B-1D56BA0E4ED3}"/>
          </ac:picMkLst>
        </pc:picChg>
        <pc:picChg chg="del">
          <ac:chgData name="Roberto Basla" userId="3d983346-050d-4a89-98d9-03dd53af11dd" providerId="ADAL" clId="{EBA1E3C5-1BF1-42BA-9028-06E06F78C747}" dt="2022-08-28T19:46:59.251" v="5070" actId="478"/>
          <ac:picMkLst>
            <pc:docMk/>
            <pc:sldMk cId="3428538032" sldId="309"/>
            <ac:picMk id="5" creationId="{E71A065F-80CA-0C98-C1C8-A9133BFBA5B4}"/>
          </ac:picMkLst>
        </pc:picChg>
        <pc:picChg chg="del">
          <ac:chgData name="Roberto Basla" userId="3d983346-050d-4a89-98d9-03dd53af11dd" providerId="ADAL" clId="{EBA1E3C5-1BF1-42BA-9028-06E06F78C747}" dt="2022-08-28T19:47:01.009" v="5073" actId="478"/>
          <ac:picMkLst>
            <pc:docMk/>
            <pc:sldMk cId="3428538032" sldId="309"/>
            <ac:picMk id="6" creationId="{AD91F7F8-40E6-6EF6-E1B1-A0D0BC000271}"/>
          </ac:picMkLst>
        </pc:picChg>
        <pc:picChg chg="del">
          <ac:chgData name="Roberto Basla" userId="3d983346-050d-4a89-98d9-03dd53af11dd" providerId="ADAL" clId="{EBA1E3C5-1BF1-42BA-9028-06E06F78C747}" dt="2022-08-28T19:46:58.659" v="5069" actId="478"/>
          <ac:picMkLst>
            <pc:docMk/>
            <pc:sldMk cId="3428538032" sldId="309"/>
            <ac:picMk id="7" creationId="{C5514282-D8EF-9C6C-E48F-06C235317F6B}"/>
          </ac:picMkLst>
        </pc:picChg>
        <pc:picChg chg="del">
          <ac:chgData name="Roberto Basla" userId="3d983346-050d-4a89-98d9-03dd53af11dd" providerId="ADAL" clId="{EBA1E3C5-1BF1-42BA-9028-06E06F78C747}" dt="2022-08-28T19:47:04.980" v="5076" actId="478"/>
          <ac:picMkLst>
            <pc:docMk/>
            <pc:sldMk cId="3428538032" sldId="309"/>
            <ac:picMk id="9" creationId="{539C649C-FC4E-A141-BF92-126C6D6B4472}"/>
          </ac:picMkLst>
        </pc:picChg>
        <pc:picChg chg="del">
          <ac:chgData name="Roberto Basla" userId="3d983346-050d-4a89-98d9-03dd53af11dd" providerId="ADAL" clId="{EBA1E3C5-1BF1-42BA-9028-06E06F78C747}" dt="2022-08-28T19:47:04.980" v="5076" actId="478"/>
          <ac:picMkLst>
            <pc:docMk/>
            <pc:sldMk cId="3428538032" sldId="309"/>
            <ac:picMk id="13" creationId="{6952BA8C-9DF0-B10F-79AE-E716A2C8A9CC}"/>
          </ac:picMkLst>
        </pc:picChg>
        <pc:picChg chg="del">
          <ac:chgData name="Roberto Basla" userId="3d983346-050d-4a89-98d9-03dd53af11dd" providerId="ADAL" clId="{EBA1E3C5-1BF1-42BA-9028-06E06F78C747}" dt="2022-08-28T19:47:06.314" v="5077" actId="478"/>
          <ac:picMkLst>
            <pc:docMk/>
            <pc:sldMk cId="3428538032" sldId="309"/>
            <ac:picMk id="15" creationId="{FB1086A0-F52D-31AE-E51A-921D84A53A77}"/>
          </ac:picMkLst>
        </pc:picChg>
        <pc:picChg chg="del">
          <ac:chgData name="Roberto Basla" userId="3d983346-050d-4a89-98d9-03dd53af11dd" providerId="ADAL" clId="{EBA1E3C5-1BF1-42BA-9028-06E06F78C747}" dt="2022-08-28T19:47:04.980" v="5076" actId="478"/>
          <ac:picMkLst>
            <pc:docMk/>
            <pc:sldMk cId="3428538032" sldId="309"/>
            <ac:picMk id="16" creationId="{07B6C6BA-841E-3793-9D51-949B2B28511B}"/>
          </ac:picMkLst>
        </pc:picChg>
        <pc:picChg chg="del">
          <ac:chgData name="Roberto Basla" userId="3d983346-050d-4a89-98d9-03dd53af11dd" providerId="ADAL" clId="{EBA1E3C5-1BF1-42BA-9028-06E06F78C747}" dt="2022-08-28T19:47:04.980" v="5076" actId="478"/>
          <ac:picMkLst>
            <pc:docMk/>
            <pc:sldMk cId="3428538032" sldId="309"/>
            <ac:picMk id="17" creationId="{EECC2B0B-6B40-A647-CA91-731690E800C8}"/>
          </ac:picMkLst>
        </pc:picChg>
        <pc:picChg chg="del">
          <ac:chgData name="Roberto Basla" userId="3d983346-050d-4a89-98d9-03dd53af11dd" providerId="ADAL" clId="{EBA1E3C5-1BF1-42BA-9028-06E06F78C747}" dt="2022-08-28T19:47:04.980" v="5076" actId="478"/>
          <ac:picMkLst>
            <pc:docMk/>
            <pc:sldMk cId="3428538032" sldId="309"/>
            <ac:picMk id="18" creationId="{1049F929-BED6-190A-A397-E949CB70874B}"/>
          </ac:picMkLst>
        </pc:picChg>
        <pc:picChg chg="del">
          <ac:chgData name="Roberto Basla" userId="3d983346-050d-4a89-98d9-03dd53af11dd" providerId="ADAL" clId="{EBA1E3C5-1BF1-42BA-9028-06E06F78C747}" dt="2022-08-28T19:47:04.980" v="5076" actId="478"/>
          <ac:picMkLst>
            <pc:docMk/>
            <pc:sldMk cId="3428538032" sldId="309"/>
            <ac:picMk id="19" creationId="{6DDF8DFB-301E-39A5-065A-6121B5C2941F}"/>
          </ac:picMkLst>
        </pc:picChg>
        <pc:picChg chg="del">
          <ac:chgData name="Roberto Basla" userId="3d983346-050d-4a89-98d9-03dd53af11dd" providerId="ADAL" clId="{EBA1E3C5-1BF1-42BA-9028-06E06F78C747}" dt="2022-08-28T19:47:04.980" v="5076" actId="478"/>
          <ac:picMkLst>
            <pc:docMk/>
            <pc:sldMk cId="3428538032" sldId="309"/>
            <ac:picMk id="20" creationId="{D16A076E-6E4E-A532-A436-3CCED0B04F62}"/>
          </ac:picMkLst>
        </pc:picChg>
        <pc:picChg chg="del">
          <ac:chgData name="Roberto Basla" userId="3d983346-050d-4a89-98d9-03dd53af11dd" providerId="ADAL" clId="{EBA1E3C5-1BF1-42BA-9028-06E06F78C747}" dt="2022-08-28T19:47:04.980" v="5076" actId="478"/>
          <ac:picMkLst>
            <pc:docMk/>
            <pc:sldMk cId="3428538032" sldId="309"/>
            <ac:picMk id="21" creationId="{912487DA-46CC-6894-D14A-F58E7407FCC4}"/>
          </ac:picMkLst>
        </pc:picChg>
        <pc:picChg chg="del">
          <ac:chgData name="Roberto Basla" userId="3d983346-050d-4a89-98d9-03dd53af11dd" providerId="ADAL" clId="{EBA1E3C5-1BF1-42BA-9028-06E06F78C747}" dt="2022-08-28T19:47:04.980" v="5076" actId="478"/>
          <ac:picMkLst>
            <pc:docMk/>
            <pc:sldMk cId="3428538032" sldId="309"/>
            <ac:picMk id="22" creationId="{16519847-27F5-4587-9B68-A41389C05AFF}"/>
          </ac:picMkLst>
        </pc:picChg>
        <pc:picChg chg="del">
          <ac:chgData name="Roberto Basla" userId="3d983346-050d-4a89-98d9-03dd53af11dd" providerId="ADAL" clId="{EBA1E3C5-1BF1-42BA-9028-06E06F78C747}" dt="2022-08-28T19:46:59.675" v="5071" actId="478"/>
          <ac:picMkLst>
            <pc:docMk/>
            <pc:sldMk cId="3428538032" sldId="309"/>
            <ac:picMk id="23" creationId="{4BF21195-AAAA-C14E-8893-FD5663F2E29F}"/>
          </ac:picMkLst>
        </pc:picChg>
        <pc:picChg chg="del">
          <ac:chgData name="Roberto Basla" userId="3d983346-050d-4a89-98d9-03dd53af11dd" providerId="ADAL" clId="{EBA1E3C5-1BF1-42BA-9028-06E06F78C747}" dt="2022-08-28T19:47:00.552" v="5072" actId="478"/>
          <ac:picMkLst>
            <pc:docMk/>
            <pc:sldMk cId="3428538032" sldId="309"/>
            <ac:picMk id="24" creationId="{D314CF4E-A89E-F9BC-1313-F80FC38C94F1}"/>
          </ac:picMkLst>
        </pc:picChg>
        <pc:picChg chg="del">
          <ac:chgData name="Roberto Basla" userId="3d983346-050d-4a89-98d9-03dd53af11dd" providerId="ADAL" clId="{EBA1E3C5-1BF1-42BA-9028-06E06F78C747}" dt="2022-08-28T19:47:01.473" v="5074" actId="478"/>
          <ac:picMkLst>
            <pc:docMk/>
            <pc:sldMk cId="3428538032" sldId="309"/>
            <ac:picMk id="25" creationId="{51A63293-1D4B-162A-9992-58A38FE3B9C5}"/>
          </ac:picMkLst>
        </pc:picChg>
        <pc:picChg chg="del">
          <ac:chgData name="Roberto Basla" userId="3d983346-050d-4a89-98d9-03dd53af11dd" providerId="ADAL" clId="{EBA1E3C5-1BF1-42BA-9028-06E06F78C747}" dt="2022-08-28T19:46:58.145" v="5068" actId="478"/>
          <ac:picMkLst>
            <pc:docMk/>
            <pc:sldMk cId="3428538032" sldId="309"/>
            <ac:picMk id="26" creationId="{5FD9F72D-B884-A138-8C12-4A3CE65E493E}"/>
          </ac:picMkLst>
        </pc:picChg>
        <pc:picChg chg="del">
          <ac:chgData name="Roberto Basla" userId="3d983346-050d-4a89-98d9-03dd53af11dd" providerId="ADAL" clId="{EBA1E3C5-1BF1-42BA-9028-06E06F78C747}" dt="2022-08-28T19:47:04.980" v="5076" actId="478"/>
          <ac:picMkLst>
            <pc:docMk/>
            <pc:sldMk cId="3428538032" sldId="309"/>
            <ac:picMk id="27" creationId="{3F5191E0-2AC2-DDB0-D73F-6EA28DF8C531}"/>
          </ac:picMkLst>
        </pc:picChg>
        <pc:picChg chg="add del mod">
          <ac:chgData name="Roberto Basla" userId="3d983346-050d-4a89-98d9-03dd53af11dd" providerId="ADAL" clId="{EBA1E3C5-1BF1-42BA-9028-06E06F78C747}" dt="2022-08-28T19:47:30.600" v="5107"/>
          <ac:picMkLst>
            <pc:docMk/>
            <pc:sldMk cId="3428538032" sldId="309"/>
            <ac:picMk id="30" creationId="{607DA4E9-ABDA-A745-046B-05CA9A061288}"/>
          </ac:picMkLst>
        </pc:picChg>
        <pc:picChg chg="add del mod">
          <ac:chgData name="Roberto Basla" userId="3d983346-050d-4a89-98d9-03dd53af11dd" providerId="ADAL" clId="{EBA1E3C5-1BF1-42BA-9028-06E06F78C747}" dt="2022-08-28T19:47:30.600" v="5107"/>
          <ac:picMkLst>
            <pc:docMk/>
            <pc:sldMk cId="3428538032" sldId="309"/>
            <ac:picMk id="32" creationId="{AC255272-BAEB-4E11-BF7A-C82BA09256C3}"/>
          </ac:picMkLst>
        </pc:picChg>
        <pc:picChg chg="add del mod">
          <ac:chgData name="Roberto Basla" userId="3d983346-050d-4a89-98d9-03dd53af11dd" providerId="ADAL" clId="{EBA1E3C5-1BF1-42BA-9028-06E06F78C747}" dt="2022-08-28T19:47:30.600" v="5107"/>
          <ac:picMkLst>
            <pc:docMk/>
            <pc:sldMk cId="3428538032" sldId="309"/>
            <ac:picMk id="34" creationId="{6C889FFF-7867-E4AF-7807-E2EE1908B50D}"/>
          </ac:picMkLst>
        </pc:picChg>
        <pc:picChg chg="add del mod">
          <ac:chgData name="Roberto Basla" userId="3d983346-050d-4a89-98d9-03dd53af11dd" providerId="ADAL" clId="{EBA1E3C5-1BF1-42BA-9028-06E06F78C747}" dt="2022-08-28T19:47:30.600" v="5107"/>
          <ac:picMkLst>
            <pc:docMk/>
            <pc:sldMk cId="3428538032" sldId="309"/>
            <ac:picMk id="36" creationId="{C1509F69-5789-539E-E9DA-06590BFE31F8}"/>
          </ac:picMkLst>
        </pc:picChg>
        <pc:picChg chg="add del mod">
          <ac:chgData name="Roberto Basla" userId="3d983346-050d-4a89-98d9-03dd53af11dd" providerId="ADAL" clId="{EBA1E3C5-1BF1-42BA-9028-06E06F78C747}" dt="2022-08-28T19:47:30.600" v="5107"/>
          <ac:picMkLst>
            <pc:docMk/>
            <pc:sldMk cId="3428538032" sldId="309"/>
            <ac:picMk id="38" creationId="{508E605B-7D1B-E689-1E80-5EC53AFF3F31}"/>
          </ac:picMkLst>
        </pc:picChg>
        <pc:picChg chg="add del mod">
          <ac:chgData name="Roberto Basla" userId="3d983346-050d-4a89-98d9-03dd53af11dd" providerId="ADAL" clId="{EBA1E3C5-1BF1-42BA-9028-06E06F78C747}" dt="2022-08-28T19:47:30.600" v="5107"/>
          <ac:picMkLst>
            <pc:docMk/>
            <pc:sldMk cId="3428538032" sldId="309"/>
            <ac:picMk id="40" creationId="{E5D239F8-0043-9898-BAD7-526EBCE3EF49}"/>
          </ac:picMkLst>
        </pc:picChg>
        <pc:picChg chg="add del mod">
          <ac:chgData name="Roberto Basla" userId="3d983346-050d-4a89-98d9-03dd53af11dd" providerId="ADAL" clId="{EBA1E3C5-1BF1-42BA-9028-06E06F78C747}" dt="2022-08-28T19:47:30.600" v="5107"/>
          <ac:picMkLst>
            <pc:docMk/>
            <pc:sldMk cId="3428538032" sldId="309"/>
            <ac:picMk id="42" creationId="{0CBF70C5-D040-4F78-F3B4-63F5DCA2D17B}"/>
          </ac:picMkLst>
        </pc:picChg>
        <pc:picChg chg="add del mod">
          <ac:chgData name="Roberto Basla" userId="3d983346-050d-4a89-98d9-03dd53af11dd" providerId="ADAL" clId="{EBA1E3C5-1BF1-42BA-9028-06E06F78C747}" dt="2022-08-28T19:47:30.600" v="5107"/>
          <ac:picMkLst>
            <pc:docMk/>
            <pc:sldMk cId="3428538032" sldId="309"/>
            <ac:picMk id="44" creationId="{4B708424-2C27-3A5B-B36C-348ACCF2D1F1}"/>
          </ac:picMkLst>
        </pc:picChg>
        <pc:picChg chg="add del mod">
          <ac:chgData name="Roberto Basla" userId="3d983346-050d-4a89-98d9-03dd53af11dd" providerId="ADAL" clId="{EBA1E3C5-1BF1-42BA-9028-06E06F78C747}" dt="2022-08-28T19:47:30.600" v="5107"/>
          <ac:picMkLst>
            <pc:docMk/>
            <pc:sldMk cId="3428538032" sldId="309"/>
            <ac:picMk id="46" creationId="{4B31AC44-F278-8CA7-1B81-1BDB4E6F5B91}"/>
          </ac:picMkLst>
        </pc:picChg>
        <pc:picChg chg="add del mod">
          <ac:chgData name="Roberto Basla" userId="3d983346-050d-4a89-98d9-03dd53af11dd" providerId="ADAL" clId="{EBA1E3C5-1BF1-42BA-9028-06E06F78C747}" dt="2022-08-28T19:47:30.600" v="5107"/>
          <ac:picMkLst>
            <pc:docMk/>
            <pc:sldMk cId="3428538032" sldId="309"/>
            <ac:picMk id="48" creationId="{D80C874E-C8CA-1699-FBD7-BBDD4A1CDF92}"/>
          </ac:picMkLst>
        </pc:picChg>
        <pc:picChg chg="add del mod">
          <ac:chgData name="Roberto Basla" userId="3d983346-050d-4a89-98d9-03dd53af11dd" providerId="ADAL" clId="{EBA1E3C5-1BF1-42BA-9028-06E06F78C747}" dt="2022-08-28T19:48:41.935" v="5152"/>
          <ac:picMkLst>
            <pc:docMk/>
            <pc:sldMk cId="3428538032" sldId="309"/>
            <ac:picMk id="50" creationId="{0DA988E8-8B07-E73C-8E76-52A16CB700E4}"/>
          </ac:picMkLst>
        </pc:picChg>
        <pc:picChg chg="add del mod">
          <ac:chgData name="Roberto Basla" userId="3d983346-050d-4a89-98d9-03dd53af11dd" providerId="ADAL" clId="{EBA1E3C5-1BF1-42BA-9028-06E06F78C747}" dt="2022-08-28T19:48:41.935" v="5152"/>
          <ac:picMkLst>
            <pc:docMk/>
            <pc:sldMk cId="3428538032" sldId="309"/>
            <ac:picMk id="52" creationId="{A632C9C1-5152-B134-0B53-FEE0E07CF1EA}"/>
          </ac:picMkLst>
        </pc:picChg>
        <pc:picChg chg="add del mod">
          <ac:chgData name="Roberto Basla" userId="3d983346-050d-4a89-98d9-03dd53af11dd" providerId="ADAL" clId="{EBA1E3C5-1BF1-42BA-9028-06E06F78C747}" dt="2022-08-28T19:48:41.935" v="5152"/>
          <ac:picMkLst>
            <pc:docMk/>
            <pc:sldMk cId="3428538032" sldId="309"/>
            <ac:picMk id="54" creationId="{07741551-F078-151B-D5E3-370319C7CACA}"/>
          </ac:picMkLst>
        </pc:picChg>
        <pc:picChg chg="add del mod">
          <ac:chgData name="Roberto Basla" userId="3d983346-050d-4a89-98d9-03dd53af11dd" providerId="ADAL" clId="{EBA1E3C5-1BF1-42BA-9028-06E06F78C747}" dt="2022-08-28T19:48:41.935" v="5152"/>
          <ac:picMkLst>
            <pc:docMk/>
            <pc:sldMk cId="3428538032" sldId="309"/>
            <ac:picMk id="56" creationId="{21662D90-66A7-A36A-9E38-8A1EAA5E37D8}"/>
          </ac:picMkLst>
        </pc:picChg>
        <pc:picChg chg="add del mod">
          <ac:chgData name="Roberto Basla" userId="3d983346-050d-4a89-98d9-03dd53af11dd" providerId="ADAL" clId="{EBA1E3C5-1BF1-42BA-9028-06E06F78C747}" dt="2022-08-28T19:48:41.935" v="5152"/>
          <ac:picMkLst>
            <pc:docMk/>
            <pc:sldMk cId="3428538032" sldId="309"/>
            <ac:picMk id="58" creationId="{9A75BC11-87EF-DD7C-927A-2C2E3B0E5F72}"/>
          </ac:picMkLst>
        </pc:picChg>
        <pc:picChg chg="add del mod">
          <ac:chgData name="Roberto Basla" userId="3d983346-050d-4a89-98d9-03dd53af11dd" providerId="ADAL" clId="{EBA1E3C5-1BF1-42BA-9028-06E06F78C747}" dt="2022-08-28T19:48:41.935" v="5152"/>
          <ac:picMkLst>
            <pc:docMk/>
            <pc:sldMk cId="3428538032" sldId="309"/>
            <ac:picMk id="60" creationId="{6121ED65-E0F1-EBDC-5B1F-BFC9B7BA2C11}"/>
          </ac:picMkLst>
        </pc:picChg>
        <pc:picChg chg="add del mod">
          <ac:chgData name="Roberto Basla" userId="3d983346-050d-4a89-98d9-03dd53af11dd" providerId="ADAL" clId="{EBA1E3C5-1BF1-42BA-9028-06E06F78C747}" dt="2022-08-28T19:48:41.935" v="5152"/>
          <ac:picMkLst>
            <pc:docMk/>
            <pc:sldMk cId="3428538032" sldId="309"/>
            <ac:picMk id="62" creationId="{FDCB180D-F1DE-EF76-4D0F-E55C27C3CEDF}"/>
          </ac:picMkLst>
        </pc:picChg>
        <pc:picChg chg="add del mod">
          <ac:chgData name="Roberto Basla" userId="3d983346-050d-4a89-98d9-03dd53af11dd" providerId="ADAL" clId="{EBA1E3C5-1BF1-42BA-9028-06E06F78C747}" dt="2022-08-28T19:48:41.935" v="5152"/>
          <ac:picMkLst>
            <pc:docMk/>
            <pc:sldMk cId="3428538032" sldId="309"/>
            <ac:picMk id="64" creationId="{08218490-283A-784D-73DE-99E30B1EBCC3}"/>
          </ac:picMkLst>
        </pc:picChg>
        <pc:picChg chg="add del mod">
          <ac:chgData name="Roberto Basla" userId="3d983346-050d-4a89-98d9-03dd53af11dd" providerId="ADAL" clId="{EBA1E3C5-1BF1-42BA-9028-06E06F78C747}" dt="2022-08-28T19:48:41.935" v="5152"/>
          <ac:picMkLst>
            <pc:docMk/>
            <pc:sldMk cId="3428538032" sldId="309"/>
            <ac:picMk id="66" creationId="{CC74D41C-D121-22AE-CE37-4D50FBD5C278}"/>
          </ac:picMkLst>
        </pc:picChg>
        <pc:picChg chg="add del mod">
          <ac:chgData name="Roberto Basla" userId="3d983346-050d-4a89-98d9-03dd53af11dd" providerId="ADAL" clId="{EBA1E3C5-1BF1-42BA-9028-06E06F78C747}" dt="2022-08-28T19:48:41.935" v="5152"/>
          <ac:picMkLst>
            <pc:docMk/>
            <pc:sldMk cId="3428538032" sldId="309"/>
            <ac:picMk id="68" creationId="{41585692-B9E1-E770-8021-A3D8C7056429}"/>
          </ac:picMkLst>
        </pc:picChg>
        <pc:picChg chg="add del mod">
          <ac:chgData name="Roberto Basla" userId="3d983346-050d-4a89-98d9-03dd53af11dd" providerId="ADAL" clId="{EBA1E3C5-1BF1-42BA-9028-06E06F78C747}" dt="2022-08-28T19:49:03.300" v="5183"/>
          <ac:picMkLst>
            <pc:docMk/>
            <pc:sldMk cId="3428538032" sldId="309"/>
            <ac:picMk id="70" creationId="{16DFA30A-5708-86A2-66FC-6388C1FA51EF}"/>
          </ac:picMkLst>
        </pc:picChg>
        <pc:picChg chg="add del mod">
          <ac:chgData name="Roberto Basla" userId="3d983346-050d-4a89-98d9-03dd53af11dd" providerId="ADAL" clId="{EBA1E3C5-1BF1-42BA-9028-06E06F78C747}" dt="2022-08-28T19:49:03.300" v="5183"/>
          <ac:picMkLst>
            <pc:docMk/>
            <pc:sldMk cId="3428538032" sldId="309"/>
            <ac:picMk id="72" creationId="{AC194A4B-F494-B602-04C8-AE0FFB5A4FD2}"/>
          </ac:picMkLst>
        </pc:picChg>
        <pc:picChg chg="add del mod">
          <ac:chgData name="Roberto Basla" userId="3d983346-050d-4a89-98d9-03dd53af11dd" providerId="ADAL" clId="{EBA1E3C5-1BF1-42BA-9028-06E06F78C747}" dt="2022-08-28T19:49:03.300" v="5183"/>
          <ac:picMkLst>
            <pc:docMk/>
            <pc:sldMk cId="3428538032" sldId="309"/>
            <ac:picMk id="74" creationId="{F9735958-1431-3926-265D-324E1E620278}"/>
          </ac:picMkLst>
        </pc:picChg>
        <pc:picChg chg="add del mod">
          <ac:chgData name="Roberto Basla" userId="3d983346-050d-4a89-98d9-03dd53af11dd" providerId="ADAL" clId="{EBA1E3C5-1BF1-42BA-9028-06E06F78C747}" dt="2022-08-28T19:49:03.300" v="5183"/>
          <ac:picMkLst>
            <pc:docMk/>
            <pc:sldMk cId="3428538032" sldId="309"/>
            <ac:picMk id="76" creationId="{8AC9B8F1-4262-D827-F757-D3E905C2BF98}"/>
          </ac:picMkLst>
        </pc:picChg>
        <pc:picChg chg="add del mod">
          <ac:chgData name="Roberto Basla" userId="3d983346-050d-4a89-98d9-03dd53af11dd" providerId="ADAL" clId="{EBA1E3C5-1BF1-42BA-9028-06E06F78C747}" dt="2022-08-28T19:49:03.300" v="5183"/>
          <ac:picMkLst>
            <pc:docMk/>
            <pc:sldMk cId="3428538032" sldId="309"/>
            <ac:picMk id="78" creationId="{966A0D9A-7C1E-9D5A-3F70-7A04E1A21D2E}"/>
          </ac:picMkLst>
        </pc:picChg>
        <pc:picChg chg="add del mod">
          <ac:chgData name="Roberto Basla" userId="3d983346-050d-4a89-98d9-03dd53af11dd" providerId="ADAL" clId="{EBA1E3C5-1BF1-42BA-9028-06E06F78C747}" dt="2022-08-28T19:49:03.300" v="5183"/>
          <ac:picMkLst>
            <pc:docMk/>
            <pc:sldMk cId="3428538032" sldId="309"/>
            <ac:picMk id="80" creationId="{7050BD83-A503-FA14-E26B-D2F9BABF8455}"/>
          </ac:picMkLst>
        </pc:picChg>
        <pc:picChg chg="add del mod">
          <ac:chgData name="Roberto Basla" userId="3d983346-050d-4a89-98d9-03dd53af11dd" providerId="ADAL" clId="{EBA1E3C5-1BF1-42BA-9028-06E06F78C747}" dt="2022-08-28T19:49:03.300" v="5183"/>
          <ac:picMkLst>
            <pc:docMk/>
            <pc:sldMk cId="3428538032" sldId="309"/>
            <ac:picMk id="82" creationId="{169F7BFE-1410-5B3D-780C-F6AF415950A5}"/>
          </ac:picMkLst>
        </pc:picChg>
        <pc:picChg chg="add del mod">
          <ac:chgData name="Roberto Basla" userId="3d983346-050d-4a89-98d9-03dd53af11dd" providerId="ADAL" clId="{EBA1E3C5-1BF1-42BA-9028-06E06F78C747}" dt="2022-08-28T19:49:03.300" v="5183"/>
          <ac:picMkLst>
            <pc:docMk/>
            <pc:sldMk cId="3428538032" sldId="309"/>
            <ac:picMk id="84" creationId="{96B36512-B57B-A927-0EBD-1B161916A53C}"/>
          </ac:picMkLst>
        </pc:picChg>
        <pc:picChg chg="add del mod">
          <ac:chgData name="Roberto Basla" userId="3d983346-050d-4a89-98d9-03dd53af11dd" providerId="ADAL" clId="{EBA1E3C5-1BF1-42BA-9028-06E06F78C747}" dt="2022-08-28T19:49:03.300" v="5183"/>
          <ac:picMkLst>
            <pc:docMk/>
            <pc:sldMk cId="3428538032" sldId="309"/>
            <ac:picMk id="86" creationId="{397570BA-B755-9EAF-5E88-EE74F438D298}"/>
          </ac:picMkLst>
        </pc:picChg>
        <pc:picChg chg="add del mod">
          <ac:chgData name="Roberto Basla" userId="3d983346-050d-4a89-98d9-03dd53af11dd" providerId="ADAL" clId="{EBA1E3C5-1BF1-42BA-9028-06E06F78C747}" dt="2022-08-28T19:49:03.300" v="5183"/>
          <ac:picMkLst>
            <pc:docMk/>
            <pc:sldMk cId="3428538032" sldId="309"/>
            <ac:picMk id="88" creationId="{DA89D3F8-B709-125B-0261-14FD50F7EE80}"/>
          </ac:picMkLst>
        </pc:picChg>
        <pc:picChg chg="add mod">
          <ac:chgData name="Roberto Basla" userId="3d983346-050d-4a89-98d9-03dd53af11dd" providerId="ADAL" clId="{EBA1E3C5-1BF1-42BA-9028-06E06F78C747}" dt="2022-10-01T20:30:15.321" v="6500" actId="1076"/>
          <ac:picMkLst>
            <pc:docMk/>
            <pc:sldMk cId="3428538032" sldId="309"/>
            <ac:picMk id="90" creationId="{F7E1CD4F-D52E-EE07-54BD-DAF468174DB7}"/>
          </ac:picMkLst>
        </pc:picChg>
        <pc:picChg chg="add mod">
          <ac:chgData name="Roberto Basla" userId="3d983346-050d-4a89-98d9-03dd53af11dd" providerId="ADAL" clId="{EBA1E3C5-1BF1-42BA-9028-06E06F78C747}" dt="2022-10-01T20:30:19.458" v="6501" actId="1076"/>
          <ac:picMkLst>
            <pc:docMk/>
            <pc:sldMk cId="3428538032" sldId="309"/>
            <ac:picMk id="92" creationId="{71BB9941-2D3C-0EF3-8856-7701D7A2FFC8}"/>
          </ac:picMkLst>
        </pc:picChg>
        <pc:picChg chg="add mod">
          <ac:chgData name="Roberto Basla" userId="3d983346-050d-4a89-98d9-03dd53af11dd" providerId="ADAL" clId="{EBA1E3C5-1BF1-42BA-9028-06E06F78C747}" dt="2022-08-28T19:49:26.492" v="5211" actId="1076"/>
          <ac:picMkLst>
            <pc:docMk/>
            <pc:sldMk cId="3428538032" sldId="309"/>
            <ac:picMk id="94" creationId="{F4D1594F-18B2-1DED-314E-40B35AB83ACB}"/>
          </ac:picMkLst>
        </pc:picChg>
        <pc:picChg chg="add del mod">
          <ac:chgData name="Roberto Basla" userId="3d983346-050d-4a89-98d9-03dd53af11dd" providerId="ADAL" clId="{EBA1E3C5-1BF1-42BA-9028-06E06F78C747}" dt="2022-08-28T19:49:25.301" v="5210" actId="478"/>
          <ac:picMkLst>
            <pc:docMk/>
            <pc:sldMk cId="3428538032" sldId="309"/>
            <ac:picMk id="96" creationId="{E73BECF1-637C-3A48-FE38-B7A17B376940}"/>
          </ac:picMkLst>
        </pc:picChg>
        <pc:picChg chg="add mod">
          <ac:chgData name="Roberto Basla" userId="3d983346-050d-4a89-98d9-03dd53af11dd" providerId="ADAL" clId="{EBA1E3C5-1BF1-42BA-9028-06E06F78C747}" dt="2022-08-28T19:49:23.524" v="5208" actId="1076"/>
          <ac:picMkLst>
            <pc:docMk/>
            <pc:sldMk cId="3428538032" sldId="309"/>
            <ac:picMk id="98" creationId="{E3057465-DB5C-3709-C3C0-148B5EB2BF22}"/>
          </ac:picMkLst>
        </pc:picChg>
        <pc:picChg chg="add mod">
          <ac:chgData name="Roberto Basla" userId="3d983346-050d-4a89-98d9-03dd53af11dd" providerId="ADAL" clId="{EBA1E3C5-1BF1-42BA-9028-06E06F78C747}" dt="2022-08-28T19:49:22.500" v="5207" actId="1076"/>
          <ac:picMkLst>
            <pc:docMk/>
            <pc:sldMk cId="3428538032" sldId="309"/>
            <ac:picMk id="100" creationId="{6A1078A0-94F8-2BB4-3ECD-0D8AE1070A0D}"/>
          </ac:picMkLst>
        </pc:picChg>
        <pc:picChg chg="add mod">
          <ac:chgData name="Roberto Basla" userId="3d983346-050d-4a89-98d9-03dd53af11dd" providerId="ADAL" clId="{EBA1E3C5-1BF1-42BA-9028-06E06F78C747}" dt="2022-08-28T19:49:21.420" v="5206" actId="1076"/>
          <ac:picMkLst>
            <pc:docMk/>
            <pc:sldMk cId="3428538032" sldId="309"/>
            <ac:picMk id="102" creationId="{A045B6DD-C0AD-ACCA-5570-6CA39C02B2D7}"/>
          </ac:picMkLst>
        </pc:picChg>
        <pc:picChg chg="add mod">
          <ac:chgData name="Roberto Basla" userId="3d983346-050d-4a89-98d9-03dd53af11dd" providerId="ADAL" clId="{EBA1E3C5-1BF1-42BA-9028-06E06F78C747}" dt="2022-08-28T19:49:20.028" v="5205" actId="1076"/>
          <ac:picMkLst>
            <pc:docMk/>
            <pc:sldMk cId="3428538032" sldId="309"/>
            <ac:picMk id="104" creationId="{13DE4715-CA34-7DA0-5317-0516E36D0086}"/>
          </ac:picMkLst>
        </pc:picChg>
        <pc:picChg chg="add mod">
          <ac:chgData name="Roberto Basla" userId="3d983346-050d-4a89-98d9-03dd53af11dd" providerId="ADAL" clId="{EBA1E3C5-1BF1-42BA-9028-06E06F78C747}" dt="2022-08-28T19:49:18.908" v="5204" actId="1076"/>
          <ac:picMkLst>
            <pc:docMk/>
            <pc:sldMk cId="3428538032" sldId="309"/>
            <ac:picMk id="106" creationId="{65973C0F-FE77-2670-C1CA-2517D1AF65B9}"/>
          </ac:picMkLst>
        </pc:picChg>
        <pc:picChg chg="add mod">
          <ac:chgData name="Roberto Basla" userId="3d983346-050d-4a89-98d9-03dd53af11dd" providerId="ADAL" clId="{EBA1E3C5-1BF1-42BA-9028-06E06F78C747}" dt="2022-08-28T19:49:17.804" v="5203" actId="1076"/>
          <ac:picMkLst>
            <pc:docMk/>
            <pc:sldMk cId="3428538032" sldId="309"/>
            <ac:picMk id="108" creationId="{B41F4083-04B7-65ED-AAC2-A3B66ED33E65}"/>
          </ac:picMkLst>
        </pc:picChg>
        <pc:picChg chg="add mod">
          <ac:chgData name="Roberto Basla" userId="3d983346-050d-4a89-98d9-03dd53af11dd" providerId="ADAL" clId="{EBA1E3C5-1BF1-42BA-9028-06E06F78C747}" dt="2022-08-28T19:49:57.635" v="5240" actId="1076"/>
          <ac:picMkLst>
            <pc:docMk/>
            <pc:sldMk cId="3428538032" sldId="309"/>
            <ac:picMk id="110" creationId="{2297B14E-F83D-1B35-D611-2C7F8A1B10DC}"/>
          </ac:picMkLst>
        </pc:picChg>
        <pc:picChg chg="add mod">
          <ac:chgData name="Roberto Basla" userId="3d983346-050d-4a89-98d9-03dd53af11dd" providerId="ADAL" clId="{EBA1E3C5-1BF1-42BA-9028-06E06F78C747}" dt="2022-08-28T19:49:55.780" v="5239" actId="1076"/>
          <ac:picMkLst>
            <pc:docMk/>
            <pc:sldMk cId="3428538032" sldId="309"/>
            <ac:picMk id="112" creationId="{05B854C5-8FFA-8474-E05B-4EDD0376C0E6}"/>
          </ac:picMkLst>
        </pc:picChg>
        <pc:picChg chg="add mod">
          <ac:chgData name="Roberto Basla" userId="3d983346-050d-4a89-98d9-03dd53af11dd" providerId="ADAL" clId="{EBA1E3C5-1BF1-42BA-9028-06E06F78C747}" dt="2022-08-28T19:49:54.437" v="5238" actId="1076"/>
          <ac:picMkLst>
            <pc:docMk/>
            <pc:sldMk cId="3428538032" sldId="309"/>
            <ac:picMk id="114" creationId="{554D908C-1427-7896-CB82-C801791DBB4A}"/>
          </ac:picMkLst>
        </pc:picChg>
        <pc:picChg chg="add mod">
          <ac:chgData name="Roberto Basla" userId="3d983346-050d-4a89-98d9-03dd53af11dd" providerId="ADAL" clId="{EBA1E3C5-1BF1-42BA-9028-06E06F78C747}" dt="2022-08-28T19:49:52.852" v="5237" actId="1076"/>
          <ac:picMkLst>
            <pc:docMk/>
            <pc:sldMk cId="3428538032" sldId="309"/>
            <ac:picMk id="116" creationId="{F28A22E1-18B3-6F92-95AD-2B6194FDDF33}"/>
          </ac:picMkLst>
        </pc:picChg>
        <pc:picChg chg="add mod">
          <ac:chgData name="Roberto Basla" userId="3d983346-050d-4a89-98d9-03dd53af11dd" providerId="ADAL" clId="{EBA1E3C5-1BF1-42BA-9028-06E06F78C747}" dt="2022-08-28T19:49:51.205" v="5236" actId="1076"/>
          <ac:picMkLst>
            <pc:docMk/>
            <pc:sldMk cId="3428538032" sldId="309"/>
            <ac:picMk id="118" creationId="{C00C89DA-E258-CAC6-E102-926B9D024A8C}"/>
          </ac:picMkLst>
        </pc:picChg>
        <pc:picChg chg="add mod">
          <ac:chgData name="Roberto Basla" userId="3d983346-050d-4a89-98d9-03dd53af11dd" providerId="ADAL" clId="{EBA1E3C5-1BF1-42BA-9028-06E06F78C747}" dt="2022-08-28T19:49:50.044" v="5235" actId="1076"/>
          <ac:picMkLst>
            <pc:docMk/>
            <pc:sldMk cId="3428538032" sldId="309"/>
            <ac:picMk id="120" creationId="{3C47F540-5D5B-B103-1CAB-2A341F21A5F8}"/>
          </ac:picMkLst>
        </pc:picChg>
        <pc:picChg chg="add mod">
          <ac:chgData name="Roberto Basla" userId="3d983346-050d-4a89-98d9-03dd53af11dd" providerId="ADAL" clId="{EBA1E3C5-1BF1-42BA-9028-06E06F78C747}" dt="2022-08-28T19:49:48.836" v="5234" actId="1076"/>
          <ac:picMkLst>
            <pc:docMk/>
            <pc:sldMk cId="3428538032" sldId="309"/>
            <ac:picMk id="122" creationId="{7CC8E8A8-CB3C-EE6D-3F72-1844C2A1A677}"/>
          </ac:picMkLst>
        </pc:picChg>
        <pc:picChg chg="add del mod">
          <ac:chgData name="Roberto Basla" userId="3d983346-050d-4a89-98d9-03dd53af11dd" providerId="ADAL" clId="{EBA1E3C5-1BF1-42BA-9028-06E06F78C747}" dt="2022-10-02T06:54:49.592" v="6679" actId="478"/>
          <ac:picMkLst>
            <pc:docMk/>
            <pc:sldMk cId="3428538032" sldId="309"/>
            <ac:picMk id="124" creationId="{DBB77F38-5482-FE0D-773A-369848833FBE}"/>
          </ac:picMkLst>
        </pc:picChg>
        <pc:picChg chg="add mod">
          <ac:chgData name="Roberto Basla" userId="3d983346-050d-4a89-98d9-03dd53af11dd" providerId="ADAL" clId="{EBA1E3C5-1BF1-42BA-9028-06E06F78C747}" dt="2022-08-28T19:49:46.276" v="5232" actId="1076"/>
          <ac:picMkLst>
            <pc:docMk/>
            <pc:sldMk cId="3428538032" sldId="309"/>
            <ac:picMk id="126" creationId="{76265C5E-EF13-409F-1C0D-89D8E577EF4F}"/>
          </ac:picMkLst>
        </pc:picChg>
        <pc:picChg chg="add mod">
          <ac:chgData name="Roberto Basla" userId="3d983346-050d-4a89-98d9-03dd53af11dd" providerId="ADAL" clId="{EBA1E3C5-1BF1-42BA-9028-06E06F78C747}" dt="2022-08-28T19:49:44.980" v="5231" actId="1076"/>
          <ac:picMkLst>
            <pc:docMk/>
            <pc:sldMk cId="3428538032" sldId="309"/>
            <ac:picMk id="128" creationId="{E30D98FC-DB4F-A3BE-266F-E3ECB78EAD36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2T06:54:43.440" v="6678" actId="1076"/>
        <pc:sldMkLst>
          <pc:docMk/>
          <pc:sldMk cId="454642203" sldId="310"/>
        </pc:sldMkLst>
        <pc:spChg chg="del mod">
          <ac:chgData name="Roberto Basla" userId="3d983346-050d-4a89-98d9-03dd53af11dd" providerId="ADAL" clId="{EBA1E3C5-1BF1-42BA-9028-06E06F78C747}" dt="2022-10-01T20:31:00.073" v="6505" actId="478"/>
          <ac:spMkLst>
            <pc:docMk/>
            <pc:sldMk cId="454642203" sldId="310"/>
            <ac:spMk id="2" creationId="{F3E8D832-E294-4A98-A6F1-34D3DDE49792}"/>
          </ac:spMkLst>
        </pc:spChg>
        <pc:spChg chg="add mod ord">
          <ac:chgData name="Roberto Basla" userId="3d983346-050d-4a89-98d9-03dd53af11dd" providerId="ADAL" clId="{EBA1E3C5-1BF1-42BA-9028-06E06F78C747}" dt="2022-10-02T06:54:30.687" v="6677" actId="171"/>
          <ac:spMkLst>
            <pc:docMk/>
            <pc:sldMk cId="454642203" sldId="310"/>
            <ac:spMk id="3" creationId="{232E1714-044E-2B8D-6922-BE3AC8CEEB32}"/>
          </ac:spMkLst>
        </pc:spChg>
        <pc:picChg chg="mod">
          <ac:chgData name="Roberto Basla" userId="3d983346-050d-4a89-98d9-03dd53af11dd" providerId="ADAL" clId="{EBA1E3C5-1BF1-42BA-9028-06E06F78C747}" dt="2022-08-28T19:50:10.900" v="5245" actId="1076"/>
          <ac:picMkLst>
            <pc:docMk/>
            <pc:sldMk cId="454642203" sldId="310"/>
            <ac:picMk id="90" creationId="{F7E1CD4F-D52E-EE07-54BD-DAF468174DB7}"/>
          </ac:picMkLst>
        </pc:picChg>
        <pc:picChg chg="mod">
          <ac:chgData name="Roberto Basla" userId="3d983346-050d-4a89-98d9-03dd53af11dd" providerId="ADAL" clId="{EBA1E3C5-1BF1-42BA-9028-06E06F78C747}" dt="2022-08-28T19:50:15.004" v="5247" actId="1076"/>
          <ac:picMkLst>
            <pc:docMk/>
            <pc:sldMk cId="454642203" sldId="310"/>
            <ac:picMk id="92" creationId="{71BB9941-2D3C-0EF3-8856-7701D7A2FFC8}"/>
          </ac:picMkLst>
        </pc:picChg>
        <pc:picChg chg="mod">
          <ac:chgData name="Roberto Basla" userId="3d983346-050d-4a89-98d9-03dd53af11dd" providerId="ADAL" clId="{EBA1E3C5-1BF1-42BA-9028-06E06F78C747}" dt="2022-08-28T19:50:18.980" v="5249" actId="1076"/>
          <ac:picMkLst>
            <pc:docMk/>
            <pc:sldMk cId="454642203" sldId="310"/>
            <ac:picMk id="94" creationId="{F4D1594F-18B2-1DED-314E-40B35AB83ACB}"/>
          </ac:picMkLst>
        </pc:picChg>
        <pc:picChg chg="mod">
          <ac:chgData name="Roberto Basla" userId="3d983346-050d-4a89-98d9-03dd53af11dd" providerId="ADAL" clId="{EBA1E3C5-1BF1-42BA-9028-06E06F78C747}" dt="2022-08-28T19:50:21.108" v="5250" actId="1076"/>
          <ac:picMkLst>
            <pc:docMk/>
            <pc:sldMk cId="454642203" sldId="310"/>
            <ac:picMk id="98" creationId="{E3057465-DB5C-3709-C3C0-148B5EB2BF22}"/>
          </ac:picMkLst>
        </pc:picChg>
        <pc:picChg chg="mod">
          <ac:chgData name="Roberto Basla" userId="3d983346-050d-4a89-98d9-03dd53af11dd" providerId="ADAL" clId="{EBA1E3C5-1BF1-42BA-9028-06E06F78C747}" dt="2022-08-28T19:50:27.036" v="5253" actId="1076"/>
          <ac:picMkLst>
            <pc:docMk/>
            <pc:sldMk cId="454642203" sldId="310"/>
            <ac:picMk id="102" creationId="{A045B6DD-C0AD-ACCA-5570-6CA39C02B2D7}"/>
          </ac:picMkLst>
        </pc:picChg>
        <pc:picChg chg="mod">
          <ac:chgData name="Roberto Basla" userId="3d983346-050d-4a89-98d9-03dd53af11dd" providerId="ADAL" clId="{EBA1E3C5-1BF1-42BA-9028-06E06F78C747}" dt="2022-08-28T19:50:12.444" v="5246" actId="1076"/>
          <ac:picMkLst>
            <pc:docMk/>
            <pc:sldMk cId="454642203" sldId="310"/>
            <ac:picMk id="104" creationId="{13DE4715-CA34-7DA0-5317-0516E36D0086}"/>
          </ac:picMkLst>
        </pc:picChg>
        <pc:picChg chg="mod">
          <ac:chgData name="Roberto Basla" userId="3d983346-050d-4a89-98d9-03dd53af11dd" providerId="ADAL" clId="{EBA1E3C5-1BF1-42BA-9028-06E06F78C747}" dt="2022-08-28T19:50:08.020" v="5243" actId="1076"/>
          <ac:picMkLst>
            <pc:docMk/>
            <pc:sldMk cId="454642203" sldId="310"/>
            <ac:picMk id="108" creationId="{B41F4083-04B7-65ED-AAC2-A3B66ED33E65}"/>
          </ac:picMkLst>
        </pc:picChg>
        <pc:picChg chg="mod">
          <ac:chgData name="Roberto Basla" userId="3d983346-050d-4a89-98d9-03dd53af11dd" providerId="ADAL" clId="{EBA1E3C5-1BF1-42BA-9028-06E06F78C747}" dt="2022-08-28T19:50:30.991" v="5254" actId="1076"/>
          <ac:picMkLst>
            <pc:docMk/>
            <pc:sldMk cId="454642203" sldId="310"/>
            <ac:picMk id="110" creationId="{2297B14E-F83D-1B35-D611-2C7F8A1B10DC}"/>
          </ac:picMkLst>
        </pc:picChg>
        <pc:picChg chg="mod">
          <ac:chgData name="Roberto Basla" userId="3d983346-050d-4a89-98d9-03dd53af11dd" providerId="ADAL" clId="{EBA1E3C5-1BF1-42BA-9028-06E06F78C747}" dt="2022-08-28T19:50:33.091" v="5255" actId="1076"/>
          <ac:picMkLst>
            <pc:docMk/>
            <pc:sldMk cId="454642203" sldId="310"/>
            <ac:picMk id="112" creationId="{05B854C5-8FFA-8474-E05B-4EDD0376C0E6}"/>
          </ac:picMkLst>
        </pc:picChg>
        <pc:picChg chg="mod">
          <ac:chgData name="Roberto Basla" userId="3d983346-050d-4a89-98d9-03dd53af11dd" providerId="ADAL" clId="{EBA1E3C5-1BF1-42BA-9028-06E06F78C747}" dt="2022-08-28T19:50:24.995" v="5252" actId="1076"/>
          <ac:picMkLst>
            <pc:docMk/>
            <pc:sldMk cId="454642203" sldId="310"/>
            <ac:picMk id="118" creationId="{C00C89DA-E258-CAC6-E102-926B9D024A8C}"/>
          </ac:picMkLst>
        </pc:picChg>
        <pc:picChg chg="mod">
          <ac:chgData name="Roberto Basla" userId="3d983346-050d-4a89-98d9-03dd53af11dd" providerId="ADAL" clId="{EBA1E3C5-1BF1-42BA-9028-06E06F78C747}" dt="2022-08-28T19:50:22.780" v="5251" actId="1076"/>
          <ac:picMkLst>
            <pc:docMk/>
            <pc:sldMk cId="454642203" sldId="310"/>
            <ac:picMk id="120" creationId="{3C47F540-5D5B-B103-1CAB-2A341F21A5F8}"/>
          </ac:picMkLst>
        </pc:picChg>
        <pc:picChg chg="mod">
          <ac:chgData name="Roberto Basla" userId="3d983346-050d-4a89-98d9-03dd53af11dd" providerId="ADAL" clId="{EBA1E3C5-1BF1-42BA-9028-06E06F78C747}" dt="2022-08-28T19:50:17.156" v="5248" actId="1076"/>
          <ac:picMkLst>
            <pc:docMk/>
            <pc:sldMk cId="454642203" sldId="310"/>
            <ac:picMk id="122" creationId="{7CC8E8A8-CB3C-EE6D-3F72-1844C2A1A677}"/>
          </ac:picMkLst>
        </pc:picChg>
        <pc:picChg chg="mod">
          <ac:chgData name="Roberto Basla" userId="3d983346-050d-4a89-98d9-03dd53af11dd" providerId="ADAL" clId="{EBA1E3C5-1BF1-42BA-9028-06E06F78C747}" dt="2022-10-02T06:54:43.440" v="6678" actId="1076"/>
          <ac:picMkLst>
            <pc:docMk/>
            <pc:sldMk cId="454642203" sldId="310"/>
            <ac:picMk id="124" creationId="{DBB77F38-5482-FE0D-773A-369848833FBE}"/>
          </ac:picMkLst>
        </pc:picChg>
        <pc:picChg chg="mod">
          <ac:chgData name="Roberto Basla" userId="3d983346-050d-4a89-98d9-03dd53af11dd" providerId="ADAL" clId="{EBA1E3C5-1BF1-42BA-9028-06E06F78C747}" dt="2022-08-28T19:50:09.308" v="5244" actId="1076"/>
          <ac:picMkLst>
            <pc:docMk/>
            <pc:sldMk cId="454642203" sldId="310"/>
            <ac:picMk id="128" creationId="{E30D98FC-DB4F-A3BE-266F-E3ECB78EAD36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1T20:31:18.834" v="6508"/>
        <pc:sldMkLst>
          <pc:docMk/>
          <pc:sldMk cId="3548140812" sldId="311"/>
        </pc:sldMkLst>
        <pc:spChg chg="del mod">
          <ac:chgData name="Roberto Basla" userId="3d983346-050d-4a89-98d9-03dd53af11dd" providerId="ADAL" clId="{EBA1E3C5-1BF1-42BA-9028-06E06F78C747}" dt="2022-10-01T20:31:15.952" v="6506" actId="478"/>
          <ac:spMkLst>
            <pc:docMk/>
            <pc:sldMk cId="3548140812" sldId="311"/>
            <ac:spMk id="2" creationId="{F3E8D832-E294-4A98-A6F1-34D3DDE49792}"/>
          </ac:spMkLst>
        </pc:spChg>
        <pc:spChg chg="add del mod">
          <ac:chgData name="Roberto Basla" userId="3d983346-050d-4a89-98d9-03dd53af11dd" providerId="ADAL" clId="{EBA1E3C5-1BF1-42BA-9028-06E06F78C747}" dt="2022-10-01T20:31:17.942" v="6507" actId="478"/>
          <ac:spMkLst>
            <pc:docMk/>
            <pc:sldMk cId="3548140812" sldId="311"/>
            <ac:spMk id="4" creationId="{63F31C82-8D35-5208-223E-C6B1A5C28198}"/>
          </ac:spMkLst>
        </pc:spChg>
        <pc:spChg chg="add mod">
          <ac:chgData name="Roberto Basla" userId="3d983346-050d-4a89-98d9-03dd53af11dd" providerId="ADAL" clId="{EBA1E3C5-1BF1-42BA-9028-06E06F78C747}" dt="2022-10-01T20:31:18.834" v="6508"/>
          <ac:spMkLst>
            <pc:docMk/>
            <pc:sldMk cId="3548140812" sldId="311"/>
            <ac:spMk id="5" creationId="{F64A0D46-C833-D91B-CA19-BC740367C4A3}"/>
          </ac:spMkLst>
        </pc:spChg>
        <pc:picChg chg="mod">
          <ac:chgData name="Roberto Basla" userId="3d983346-050d-4a89-98d9-03dd53af11dd" providerId="ADAL" clId="{EBA1E3C5-1BF1-42BA-9028-06E06F78C747}" dt="2022-08-28T19:51:11.236" v="5274" actId="1076"/>
          <ac:picMkLst>
            <pc:docMk/>
            <pc:sldMk cId="3548140812" sldId="311"/>
            <ac:picMk id="92" creationId="{71BB9941-2D3C-0EF3-8856-7701D7A2FFC8}"/>
          </ac:picMkLst>
        </pc:picChg>
        <pc:picChg chg="mod">
          <ac:chgData name="Roberto Basla" userId="3d983346-050d-4a89-98d9-03dd53af11dd" providerId="ADAL" clId="{EBA1E3C5-1BF1-42BA-9028-06E06F78C747}" dt="2022-08-28T19:52:14.604" v="5288" actId="1076"/>
          <ac:picMkLst>
            <pc:docMk/>
            <pc:sldMk cId="3548140812" sldId="311"/>
            <ac:picMk id="98" creationId="{E3057465-DB5C-3709-C3C0-148B5EB2BF22}"/>
          </ac:picMkLst>
        </pc:picChg>
        <pc:picChg chg="mod">
          <ac:chgData name="Roberto Basla" userId="3d983346-050d-4a89-98d9-03dd53af11dd" providerId="ADAL" clId="{EBA1E3C5-1BF1-42BA-9028-06E06F78C747}" dt="2022-08-28T19:51:05.676" v="5272" actId="1076"/>
          <ac:picMkLst>
            <pc:docMk/>
            <pc:sldMk cId="3548140812" sldId="311"/>
            <ac:picMk id="100" creationId="{6A1078A0-94F8-2BB4-3ECD-0D8AE1070A0D}"/>
          </ac:picMkLst>
        </pc:picChg>
        <pc:picChg chg="mod">
          <ac:chgData name="Roberto Basla" userId="3d983346-050d-4a89-98d9-03dd53af11dd" providerId="ADAL" clId="{EBA1E3C5-1BF1-42BA-9028-06E06F78C747}" dt="2022-08-28T19:50:52.179" v="5264" actId="1076"/>
          <ac:picMkLst>
            <pc:docMk/>
            <pc:sldMk cId="3548140812" sldId="311"/>
            <ac:picMk id="102" creationId="{A045B6DD-C0AD-ACCA-5570-6CA39C02B2D7}"/>
          </ac:picMkLst>
        </pc:picChg>
        <pc:picChg chg="mod">
          <ac:chgData name="Roberto Basla" userId="3d983346-050d-4a89-98d9-03dd53af11dd" providerId="ADAL" clId="{EBA1E3C5-1BF1-42BA-9028-06E06F78C747}" dt="2022-08-28T19:51:13.740" v="5275" actId="1076"/>
          <ac:picMkLst>
            <pc:docMk/>
            <pc:sldMk cId="3548140812" sldId="311"/>
            <ac:picMk id="106" creationId="{65973C0F-FE77-2670-C1CA-2517D1AF65B9}"/>
          </ac:picMkLst>
        </pc:picChg>
        <pc:picChg chg="mod">
          <ac:chgData name="Roberto Basla" userId="3d983346-050d-4a89-98d9-03dd53af11dd" providerId="ADAL" clId="{EBA1E3C5-1BF1-42BA-9028-06E06F78C747}" dt="2022-08-28T19:50:47.740" v="5261" actId="1076"/>
          <ac:picMkLst>
            <pc:docMk/>
            <pc:sldMk cId="3548140812" sldId="311"/>
            <ac:picMk id="108" creationId="{B41F4083-04B7-65ED-AAC2-A3B66ED33E65}"/>
          </ac:picMkLst>
        </pc:picChg>
        <pc:picChg chg="mod">
          <ac:chgData name="Roberto Basla" userId="3d983346-050d-4a89-98d9-03dd53af11dd" providerId="ADAL" clId="{EBA1E3C5-1BF1-42BA-9028-06E06F78C747}" dt="2022-08-28T19:50:57.220" v="5268" actId="1076"/>
          <ac:picMkLst>
            <pc:docMk/>
            <pc:sldMk cId="3548140812" sldId="311"/>
            <ac:picMk id="110" creationId="{2297B14E-F83D-1B35-D611-2C7F8A1B10DC}"/>
          </ac:picMkLst>
        </pc:picChg>
        <pc:picChg chg="mod">
          <ac:chgData name="Roberto Basla" userId="3d983346-050d-4a89-98d9-03dd53af11dd" providerId="ADAL" clId="{EBA1E3C5-1BF1-42BA-9028-06E06F78C747}" dt="2022-08-28T19:51:08.517" v="5273" actId="1076"/>
          <ac:picMkLst>
            <pc:docMk/>
            <pc:sldMk cId="3548140812" sldId="311"/>
            <ac:picMk id="114" creationId="{554D908C-1427-7896-CB82-C801791DBB4A}"/>
          </ac:picMkLst>
        </pc:picChg>
        <pc:picChg chg="mod">
          <ac:chgData name="Roberto Basla" userId="3d983346-050d-4a89-98d9-03dd53af11dd" providerId="ADAL" clId="{EBA1E3C5-1BF1-42BA-9028-06E06F78C747}" dt="2022-08-28T19:51:20.740" v="5277" actId="1076"/>
          <ac:picMkLst>
            <pc:docMk/>
            <pc:sldMk cId="3548140812" sldId="311"/>
            <ac:picMk id="116" creationId="{F28A22E1-18B3-6F92-95AD-2B6194FDDF33}"/>
          </ac:picMkLst>
        </pc:picChg>
        <pc:picChg chg="mod">
          <ac:chgData name="Roberto Basla" userId="3d983346-050d-4a89-98d9-03dd53af11dd" providerId="ADAL" clId="{EBA1E3C5-1BF1-42BA-9028-06E06F78C747}" dt="2022-08-28T19:51:01.611" v="5270" actId="1076"/>
          <ac:picMkLst>
            <pc:docMk/>
            <pc:sldMk cId="3548140812" sldId="311"/>
            <ac:picMk id="118" creationId="{C00C89DA-E258-CAC6-E102-926B9D024A8C}"/>
          </ac:picMkLst>
        </pc:picChg>
        <pc:picChg chg="mod">
          <ac:chgData name="Roberto Basla" userId="3d983346-050d-4a89-98d9-03dd53af11dd" providerId="ADAL" clId="{EBA1E3C5-1BF1-42BA-9028-06E06F78C747}" dt="2022-08-28T19:50:49.708" v="5263" actId="1076"/>
          <ac:picMkLst>
            <pc:docMk/>
            <pc:sldMk cId="3548140812" sldId="311"/>
            <ac:picMk id="120" creationId="{3C47F540-5D5B-B103-1CAB-2A341F21A5F8}"/>
          </ac:picMkLst>
        </pc:picChg>
        <pc:picChg chg="mod">
          <ac:chgData name="Roberto Basla" userId="3d983346-050d-4a89-98d9-03dd53af11dd" providerId="ADAL" clId="{EBA1E3C5-1BF1-42BA-9028-06E06F78C747}" dt="2022-08-28T19:51:17.356" v="5276" actId="1076"/>
          <ac:picMkLst>
            <pc:docMk/>
            <pc:sldMk cId="3548140812" sldId="311"/>
            <ac:picMk id="124" creationId="{DBB77F38-5482-FE0D-773A-369848833FBE}"/>
          </ac:picMkLst>
        </pc:picChg>
        <pc:picChg chg="mod">
          <ac:chgData name="Roberto Basla" userId="3d983346-050d-4a89-98d9-03dd53af11dd" providerId="ADAL" clId="{EBA1E3C5-1BF1-42BA-9028-06E06F78C747}" dt="2022-08-28T19:50:55.811" v="5267" actId="1076"/>
          <ac:picMkLst>
            <pc:docMk/>
            <pc:sldMk cId="3548140812" sldId="311"/>
            <ac:picMk id="128" creationId="{E30D98FC-DB4F-A3BE-266F-E3ECB78EAD36}"/>
          </ac:picMkLst>
        </pc:picChg>
      </pc:sldChg>
      <pc:sldChg chg="modSp add mod ord">
        <pc:chgData name="Roberto Basla" userId="3d983346-050d-4a89-98d9-03dd53af11dd" providerId="ADAL" clId="{EBA1E3C5-1BF1-42BA-9028-06E06F78C747}" dt="2022-10-02T07:01:54.780" v="6754" actId="20577"/>
        <pc:sldMkLst>
          <pc:docMk/>
          <pc:sldMk cId="3713972729" sldId="312"/>
        </pc:sldMkLst>
        <pc:spChg chg="mod">
          <ac:chgData name="Roberto Basla" userId="3d983346-050d-4a89-98d9-03dd53af11dd" providerId="ADAL" clId="{EBA1E3C5-1BF1-42BA-9028-06E06F78C747}" dt="2022-10-01T19:45:24.632" v="5707" actId="20577"/>
          <ac:spMkLst>
            <pc:docMk/>
            <pc:sldMk cId="3713972729" sldId="312"/>
            <ac:spMk id="2" creationId="{ADEFF60E-A079-4A42-BDDD-C0F2E6ABBC0F}"/>
          </ac:spMkLst>
        </pc:spChg>
        <pc:spChg chg="mod">
          <ac:chgData name="Roberto Basla" userId="3d983346-050d-4a89-98d9-03dd53af11dd" providerId="ADAL" clId="{EBA1E3C5-1BF1-42BA-9028-06E06F78C747}" dt="2022-10-02T07:01:54.780" v="6754" actId="20577"/>
          <ac:spMkLst>
            <pc:docMk/>
            <pc:sldMk cId="3713972729" sldId="312"/>
            <ac:spMk id="3" creationId="{09F01B90-CA1E-48E2-9654-6B346D461AC3}"/>
          </ac:spMkLst>
        </pc:spChg>
      </pc:sldChg>
      <pc:sldChg chg="modSp add mod ord">
        <pc:chgData name="Roberto Basla" userId="3d983346-050d-4a89-98d9-03dd53af11dd" providerId="ADAL" clId="{EBA1E3C5-1BF1-42BA-9028-06E06F78C747}" dt="2022-10-02T06:48:46.145" v="6543" actId="20577"/>
        <pc:sldMkLst>
          <pc:docMk/>
          <pc:sldMk cId="2713866277" sldId="313"/>
        </pc:sldMkLst>
        <pc:spChg chg="mod">
          <ac:chgData name="Roberto Basla" userId="3d983346-050d-4a89-98d9-03dd53af11dd" providerId="ADAL" clId="{EBA1E3C5-1BF1-42BA-9028-06E06F78C747}" dt="2022-10-02T06:48:46.145" v="6543" actId="20577"/>
          <ac:spMkLst>
            <pc:docMk/>
            <pc:sldMk cId="2713866277" sldId="313"/>
            <ac:spMk id="3" creationId="{09F01B90-CA1E-48E2-9654-6B346D461AC3}"/>
          </ac:spMkLst>
        </pc:spChg>
      </pc:sldChg>
      <pc:sldChg chg="modSp add mod ord">
        <pc:chgData name="Roberto Basla" userId="3d983346-050d-4a89-98d9-03dd53af11dd" providerId="ADAL" clId="{EBA1E3C5-1BF1-42BA-9028-06E06F78C747}" dt="2022-10-02T06:48:41.714" v="6536" actId="20577"/>
        <pc:sldMkLst>
          <pc:docMk/>
          <pc:sldMk cId="1376074603" sldId="314"/>
        </pc:sldMkLst>
        <pc:spChg chg="mod">
          <ac:chgData name="Roberto Basla" userId="3d983346-050d-4a89-98d9-03dd53af11dd" providerId="ADAL" clId="{EBA1E3C5-1BF1-42BA-9028-06E06F78C747}" dt="2022-10-02T06:48:41.714" v="6536" actId="20577"/>
          <ac:spMkLst>
            <pc:docMk/>
            <pc:sldMk cId="1376074603" sldId="314"/>
            <ac:spMk id="3" creationId="{09F01B90-CA1E-48E2-9654-6B346D461AC3}"/>
          </ac:spMkLst>
        </pc:spChg>
      </pc:sldChg>
      <pc:sldChg chg="addSp delSp modSp add mod ord">
        <pc:chgData name="Roberto Basla" userId="3d983346-050d-4a89-98d9-03dd53af11dd" providerId="ADAL" clId="{EBA1E3C5-1BF1-42BA-9028-06E06F78C747}" dt="2022-10-02T06:50:09.121" v="6634" actId="14100"/>
        <pc:sldMkLst>
          <pc:docMk/>
          <pc:sldMk cId="666314718" sldId="315"/>
        </pc:sldMkLst>
        <pc:spChg chg="mod">
          <ac:chgData name="Roberto Basla" userId="3d983346-050d-4a89-98d9-03dd53af11dd" providerId="ADAL" clId="{EBA1E3C5-1BF1-42BA-9028-06E06F78C747}" dt="2022-10-02T06:50:09.121" v="6634" actId="14100"/>
          <ac:spMkLst>
            <pc:docMk/>
            <pc:sldMk cId="666314718" sldId="315"/>
            <ac:spMk id="2" creationId="{F3E8D832-E294-4A98-A6F1-34D3DDE49792}"/>
          </ac:spMkLst>
        </pc:spChg>
        <pc:grpChg chg="del">
          <ac:chgData name="Roberto Basla" userId="3d983346-050d-4a89-98d9-03dd53af11dd" providerId="ADAL" clId="{EBA1E3C5-1BF1-42BA-9028-06E06F78C747}" dt="2022-10-01T20:04:21.873" v="6026" actId="478"/>
          <ac:grpSpMkLst>
            <pc:docMk/>
            <pc:sldMk cId="666314718" sldId="315"/>
            <ac:grpSpMk id="3" creationId="{E38ED332-2ED6-B371-8D44-E9844DCAEC64}"/>
          </ac:grpSpMkLst>
        </pc:grpChg>
        <pc:grpChg chg="add mod">
          <ac:chgData name="Roberto Basla" userId="3d983346-050d-4a89-98d9-03dd53af11dd" providerId="ADAL" clId="{EBA1E3C5-1BF1-42BA-9028-06E06F78C747}" dt="2022-10-01T20:05:04.868" v="6044" actId="1076"/>
          <ac:grpSpMkLst>
            <pc:docMk/>
            <pc:sldMk cId="666314718" sldId="315"/>
            <ac:grpSpMk id="13" creationId="{384CF7DE-63D4-A065-B75B-95D6CF355CAC}"/>
          </ac:grpSpMkLst>
        </pc:grpChg>
        <pc:picChg chg="del">
          <ac:chgData name="Roberto Basla" userId="3d983346-050d-4a89-98d9-03dd53af11dd" providerId="ADAL" clId="{EBA1E3C5-1BF1-42BA-9028-06E06F78C747}" dt="2022-10-01T20:03:00.355" v="6022" actId="478"/>
          <ac:picMkLst>
            <pc:docMk/>
            <pc:sldMk cId="666314718" sldId="315"/>
            <ac:picMk id="4" creationId="{48B045E0-D07B-9814-2354-C98657ED13D5}"/>
          </ac:picMkLst>
        </pc:picChg>
        <pc:picChg chg="add mod">
          <ac:chgData name="Roberto Basla" userId="3d983346-050d-4a89-98d9-03dd53af11dd" providerId="ADAL" clId="{EBA1E3C5-1BF1-42BA-9028-06E06F78C747}" dt="2022-10-01T20:03:48.642" v="6025" actId="1076"/>
          <ac:picMkLst>
            <pc:docMk/>
            <pc:sldMk cId="666314718" sldId="315"/>
            <ac:picMk id="9" creationId="{50551DF8-07FA-7D81-8872-A108C7D17FDF}"/>
          </ac:picMkLst>
        </pc:picChg>
        <pc:picChg chg="mod">
          <ac:chgData name="Roberto Basla" userId="3d983346-050d-4a89-98d9-03dd53af11dd" providerId="ADAL" clId="{EBA1E3C5-1BF1-42BA-9028-06E06F78C747}" dt="2022-10-01T20:05:01.743" v="6043"/>
          <ac:picMkLst>
            <pc:docMk/>
            <pc:sldMk cId="666314718" sldId="315"/>
            <ac:picMk id="15" creationId="{152FF8C1-0873-D820-8298-931ECE78FF4D}"/>
          </ac:picMkLst>
        </pc:picChg>
        <pc:picChg chg="mod">
          <ac:chgData name="Roberto Basla" userId="3d983346-050d-4a89-98d9-03dd53af11dd" providerId="ADAL" clId="{EBA1E3C5-1BF1-42BA-9028-06E06F78C747}" dt="2022-10-01T20:05:01.743" v="6043"/>
          <ac:picMkLst>
            <pc:docMk/>
            <pc:sldMk cId="666314718" sldId="315"/>
            <ac:picMk id="16" creationId="{AEB41FC6-0C7F-DD29-D8C0-2DBC9E2DEF5F}"/>
          </ac:picMkLst>
        </pc:picChg>
      </pc:sldChg>
      <pc:sldChg chg="addSp delSp modSp add mod ord">
        <pc:chgData name="Roberto Basla" userId="3d983346-050d-4a89-98d9-03dd53af11dd" providerId="ADAL" clId="{EBA1E3C5-1BF1-42BA-9028-06E06F78C747}" dt="2022-10-02T06:50:16.033" v="6642" actId="14100"/>
        <pc:sldMkLst>
          <pc:docMk/>
          <pc:sldMk cId="1300938323" sldId="316"/>
        </pc:sldMkLst>
        <pc:spChg chg="mod">
          <ac:chgData name="Roberto Basla" userId="3d983346-050d-4a89-98d9-03dd53af11dd" providerId="ADAL" clId="{EBA1E3C5-1BF1-42BA-9028-06E06F78C747}" dt="2022-10-02T06:50:16.033" v="6642" actId="14100"/>
          <ac:spMkLst>
            <pc:docMk/>
            <pc:sldMk cId="1300938323" sldId="316"/>
            <ac:spMk id="2" creationId="{F3E8D832-E294-4A98-A6F1-34D3DDE49792}"/>
          </ac:spMkLst>
        </pc:spChg>
        <pc:grpChg chg="add mod">
          <ac:chgData name="Roberto Basla" userId="3d983346-050d-4a89-98d9-03dd53af11dd" providerId="ADAL" clId="{EBA1E3C5-1BF1-42BA-9028-06E06F78C747}" dt="2022-10-01T20:05:09.843" v="6046"/>
          <ac:grpSpMkLst>
            <pc:docMk/>
            <pc:sldMk cId="1300938323" sldId="316"/>
            <ac:grpSpMk id="3" creationId="{FFF6F1DC-27E3-6A53-DC82-9970F93DC101}"/>
          </ac:grpSpMkLst>
        </pc:grpChg>
        <pc:grpChg chg="del">
          <ac:chgData name="Roberto Basla" userId="3d983346-050d-4a89-98d9-03dd53af11dd" providerId="ADAL" clId="{EBA1E3C5-1BF1-42BA-9028-06E06F78C747}" dt="2022-10-01T20:05:08.539" v="6045" actId="478"/>
          <ac:grpSpMkLst>
            <pc:docMk/>
            <pc:sldMk cId="1300938323" sldId="316"/>
            <ac:grpSpMk id="7" creationId="{1E276C80-889E-F846-B4C7-DA8DB11570C9}"/>
          </ac:grpSpMkLst>
        </pc:grpChg>
        <pc:picChg chg="mod">
          <ac:chgData name="Roberto Basla" userId="3d983346-050d-4a89-98d9-03dd53af11dd" providerId="ADAL" clId="{EBA1E3C5-1BF1-42BA-9028-06E06F78C747}" dt="2022-10-01T20:05:09.843" v="6046"/>
          <ac:picMkLst>
            <pc:docMk/>
            <pc:sldMk cId="1300938323" sldId="316"/>
            <ac:picMk id="4" creationId="{7D2CB186-21E9-B53D-251D-2D1BFAA6276F}"/>
          </ac:picMkLst>
        </pc:picChg>
        <pc:picChg chg="add del mod">
          <ac:chgData name="Roberto Basla" userId="3d983346-050d-4a89-98d9-03dd53af11dd" providerId="ADAL" clId="{EBA1E3C5-1BF1-42BA-9028-06E06F78C747}" dt="2022-10-01T20:05:31.020" v="6049" actId="14826"/>
          <ac:picMkLst>
            <pc:docMk/>
            <pc:sldMk cId="1300938323" sldId="316"/>
            <ac:picMk id="5" creationId="{90BBE5D4-37B6-E9F5-626A-0178F6AA0AE9}"/>
          </ac:picMkLst>
        </pc:picChg>
        <pc:picChg chg="mod">
          <ac:chgData name="Roberto Basla" userId="3d983346-050d-4a89-98d9-03dd53af11dd" providerId="ADAL" clId="{EBA1E3C5-1BF1-42BA-9028-06E06F78C747}" dt="2022-10-01T20:05:39.492" v="6050" actId="14826"/>
          <ac:picMkLst>
            <pc:docMk/>
            <pc:sldMk cId="1300938323" sldId="316"/>
            <ac:picMk id="6" creationId="{3E4E5C6A-1DB3-28FE-FE13-B4A59E0F32F9}"/>
          </ac:picMkLst>
        </pc:picChg>
        <pc:picChg chg="mod">
          <ac:chgData name="Roberto Basla" userId="3d983346-050d-4a89-98d9-03dd53af11dd" providerId="ADAL" clId="{EBA1E3C5-1BF1-42BA-9028-06E06F78C747}" dt="2022-10-01T20:05:09.843" v="6046"/>
          <ac:picMkLst>
            <pc:docMk/>
            <pc:sldMk cId="1300938323" sldId="316"/>
            <ac:picMk id="15" creationId="{271EC47B-7C4A-DEFD-0851-00ADE96D8DBC}"/>
          </ac:picMkLst>
        </pc:picChg>
      </pc:sldChg>
      <pc:sldChg chg="modSp add mod ord">
        <pc:chgData name="Roberto Basla" userId="3d983346-050d-4a89-98d9-03dd53af11dd" providerId="ADAL" clId="{EBA1E3C5-1BF1-42BA-9028-06E06F78C747}" dt="2022-10-02T06:50:21.114" v="6649" actId="20577"/>
        <pc:sldMkLst>
          <pc:docMk/>
          <pc:sldMk cId="2239374702" sldId="317"/>
        </pc:sldMkLst>
        <pc:spChg chg="mod">
          <ac:chgData name="Roberto Basla" userId="3d983346-050d-4a89-98d9-03dd53af11dd" providerId="ADAL" clId="{EBA1E3C5-1BF1-42BA-9028-06E06F78C747}" dt="2022-10-02T06:50:21.114" v="6649" actId="20577"/>
          <ac:spMkLst>
            <pc:docMk/>
            <pc:sldMk cId="2239374702" sldId="317"/>
            <ac:spMk id="3" creationId="{09F01B90-CA1E-48E2-9654-6B346D461AC3}"/>
          </ac:spMkLst>
        </pc:spChg>
      </pc:sldChg>
      <pc:sldChg chg="addSp delSp modSp add mod ord">
        <pc:chgData name="Roberto Basla" userId="3d983346-050d-4a89-98d9-03dd53af11dd" providerId="ADAL" clId="{EBA1E3C5-1BF1-42BA-9028-06E06F78C747}" dt="2022-10-02T07:05:24.129" v="6790" actId="1076"/>
        <pc:sldMkLst>
          <pc:docMk/>
          <pc:sldMk cId="1818372114" sldId="318"/>
        </pc:sldMkLst>
        <pc:spChg chg="mod">
          <ac:chgData name="Roberto Basla" userId="3d983346-050d-4a89-98d9-03dd53af11dd" providerId="ADAL" clId="{EBA1E3C5-1BF1-42BA-9028-06E06F78C747}" dt="2022-10-01T20:07:01.532" v="6079" actId="20577"/>
          <ac:spMkLst>
            <pc:docMk/>
            <pc:sldMk cId="1818372114" sldId="318"/>
            <ac:spMk id="2" creationId="{F3E8D832-E294-4A98-A6F1-34D3DDE49792}"/>
          </ac:spMkLst>
        </pc:spChg>
        <pc:spChg chg="del">
          <ac:chgData name="Roberto Basla" userId="3d983346-050d-4a89-98d9-03dd53af11dd" providerId="ADAL" clId="{EBA1E3C5-1BF1-42BA-9028-06E06F78C747}" dt="2022-10-01T20:07:03.737" v="6081" actId="478"/>
          <ac:spMkLst>
            <pc:docMk/>
            <pc:sldMk cId="1818372114" sldId="318"/>
            <ac:spMk id="9" creationId="{DA26B15F-A732-765E-9B9F-CB577AD9D538}"/>
          </ac:spMkLst>
        </pc:spChg>
        <pc:spChg chg="add mod">
          <ac:chgData name="Roberto Basla" userId="3d983346-050d-4a89-98d9-03dd53af11dd" providerId="ADAL" clId="{EBA1E3C5-1BF1-42BA-9028-06E06F78C747}" dt="2022-10-01T20:10:04.801" v="6127" actId="1076"/>
          <ac:spMkLst>
            <pc:docMk/>
            <pc:sldMk cId="1818372114" sldId="318"/>
            <ac:spMk id="17" creationId="{FCF48C40-9275-6740-AF85-80EF29ED6BC7}"/>
          </ac:spMkLst>
        </pc:spChg>
        <pc:spChg chg="add mod">
          <ac:chgData name="Roberto Basla" userId="3d983346-050d-4a89-98d9-03dd53af11dd" providerId="ADAL" clId="{EBA1E3C5-1BF1-42BA-9028-06E06F78C747}" dt="2022-10-01T20:10:14.186" v="6134" actId="1076"/>
          <ac:spMkLst>
            <pc:docMk/>
            <pc:sldMk cId="1818372114" sldId="318"/>
            <ac:spMk id="18" creationId="{2251CA2D-36DE-6E3F-900C-2BDA99454F48}"/>
          </ac:spMkLst>
        </pc:spChg>
        <pc:spChg chg="add mod">
          <ac:chgData name="Roberto Basla" userId="3d983346-050d-4a89-98d9-03dd53af11dd" providerId="ADAL" clId="{EBA1E3C5-1BF1-42BA-9028-06E06F78C747}" dt="2022-10-02T07:05:24.129" v="6790" actId="1076"/>
          <ac:spMkLst>
            <pc:docMk/>
            <pc:sldMk cId="1818372114" sldId="318"/>
            <ac:spMk id="19" creationId="{B963C051-CB93-6F17-44FE-5BF317963C33}"/>
          </ac:spMkLst>
        </pc:spChg>
        <pc:picChg chg="del">
          <ac:chgData name="Roberto Basla" userId="3d983346-050d-4a89-98d9-03dd53af11dd" providerId="ADAL" clId="{EBA1E3C5-1BF1-42BA-9028-06E06F78C747}" dt="2022-10-01T20:07:02.873" v="6080" actId="478"/>
          <ac:picMkLst>
            <pc:docMk/>
            <pc:sldMk cId="1818372114" sldId="318"/>
            <ac:picMk id="5" creationId="{5363522B-8743-E8B6-2BCB-A4FECA4542F7}"/>
          </ac:picMkLst>
        </pc:picChg>
        <pc:picChg chg="add mod">
          <ac:chgData name="Roberto Basla" userId="3d983346-050d-4a89-98d9-03dd53af11dd" providerId="ADAL" clId="{EBA1E3C5-1BF1-42BA-9028-06E06F78C747}" dt="2022-10-01T20:09:26.273" v="6100" actId="1076"/>
          <ac:picMkLst>
            <pc:docMk/>
            <pc:sldMk cId="1818372114" sldId="318"/>
            <ac:picMk id="6" creationId="{81FA14E4-ACBA-98B0-4EF4-DAE1FBCEEB99}"/>
          </ac:picMkLst>
        </pc:picChg>
        <pc:picChg chg="add mod">
          <ac:chgData name="Roberto Basla" userId="3d983346-050d-4a89-98d9-03dd53af11dd" providerId="ADAL" clId="{EBA1E3C5-1BF1-42BA-9028-06E06F78C747}" dt="2022-10-01T20:09:10.233" v="6096" actId="1076"/>
          <ac:picMkLst>
            <pc:docMk/>
            <pc:sldMk cId="1818372114" sldId="318"/>
            <ac:picMk id="13" creationId="{E9CE9156-EB8B-7CD8-5399-F54F8D318457}"/>
          </ac:picMkLst>
        </pc:picChg>
        <pc:picChg chg="add mod">
          <ac:chgData name="Roberto Basla" userId="3d983346-050d-4a89-98d9-03dd53af11dd" providerId="ADAL" clId="{EBA1E3C5-1BF1-42BA-9028-06E06F78C747}" dt="2022-10-01T20:09:21.634" v="6099" actId="14100"/>
          <ac:picMkLst>
            <pc:docMk/>
            <pc:sldMk cId="1818372114" sldId="318"/>
            <ac:picMk id="16" creationId="{5EF5C036-CED7-05E4-654D-67A267503A89}"/>
          </ac:picMkLst>
        </pc:picChg>
      </pc:sldChg>
      <pc:sldChg chg="modSp add mod ord">
        <pc:chgData name="Roberto Basla" userId="3d983346-050d-4a89-98d9-03dd53af11dd" providerId="ADAL" clId="{EBA1E3C5-1BF1-42BA-9028-06E06F78C747}" dt="2022-10-02T06:53:23.471" v="6666" actId="20577"/>
        <pc:sldMkLst>
          <pc:docMk/>
          <pc:sldMk cId="2366097929" sldId="319"/>
        </pc:sldMkLst>
        <pc:spChg chg="mod">
          <ac:chgData name="Roberto Basla" userId="3d983346-050d-4a89-98d9-03dd53af11dd" providerId="ADAL" clId="{EBA1E3C5-1BF1-42BA-9028-06E06F78C747}" dt="2022-10-02T06:53:23.471" v="6666" actId="20577"/>
          <ac:spMkLst>
            <pc:docMk/>
            <pc:sldMk cId="2366097929" sldId="319"/>
            <ac:spMk id="3" creationId="{09F01B90-CA1E-48E2-9654-6B346D461AC3}"/>
          </ac:spMkLst>
        </pc:spChg>
      </pc:sldChg>
      <pc:sldChg chg="addSp delSp modSp add mod">
        <pc:chgData name="Roberto Basla" userId="3d983346-050d-4a89-98d9-03dd53af11dd" providerId="ADAL" clId="{EBA1E3C5-1BF1-42BA-9028-06E06F78C747}" dt="2022-10-01T20:22:52.088" v="6271" actId="207"/>
        <pc:sldMkLst>
          <pc:docMk/>
          <pc:sldMk cId="861197095" sldId="320"/>
        </pc:sldMkLst>
        <pc:spChg chg="mod">
          <ac:chgData name="Roberto Basla" userId="3d983346-050d-4a89-98d9-03dd53af11dd" providerId="ADAL" clId="{EBA1E3C5-1BF1-42BA-9028-06E06F78C747}" dt="2022-10-01T20:12:08.357" v="6164" actId="20577"/>
          <ac:spMkLst>
            <pc:docMk/>
            <pc:sldMk cId="861197095" sldId="320"/>
            <ac:spMk id="2" creationId="{F3E8D832-E294-4A98-A6F1-34D3DDE49792}"/>
          </ac:spMkLst>
        </pc:spChg>
        <pc:spChg chg="del">
          <ac:chgData name="Roberto Basla" userId="3d983346-050d-4a89-98d9-03dd53af11dd" providerId="ADAL" clId="{EBA1E3C5-1BF1-42BA-9028-06E06F78C747}" dt="2022-10-01T20:12:10.833" v="6166" actId="478"/>
          <ac:spMkLst>
            <pc:docMk/>
            <pc:sldMk cId="861197095" sldId="320"/>
            <ac:spMk id="4" creationId="{7F2B23D6-1AB3-CA92-B3CB-6276EC47603B}"/>
          </ac:spMkLst>
        </pc:spChg>
        <pc:spChg chg="add del">
          <ac:chgData name="Roberto Basla" userId="3d983346-050d-4a89-98d9-03dd53af11dd" providerId="ADAL" clId="{EBA1E3C5-1BF1-42BA-9028-06E06F78C747}" dt="2022-10-01T20:16:12.647" v="6219" actId="22"/>
          <ac:spMkLst>
            <pc:docMk/>
            <pc:sldMk cId="861197095" sldId="320"/>
            <ac:spMk id="19" creationId="{4F9D28D4-743B-E5BF-529B-826A090D9FCF}"/>
          </ac:spMkLst>
        </pc:spChg>
        <pc:spChg chg="add mod">
          <ac:chgData name="Roberto Basla" userId="3d983346-050d-4a89-98d9-03dd53af11dd" providerId="ADAL" clId="{EBA1E3C5-1BF1-42BA-9028-06E06F78C747}" dt="2022-10-01T20:22:52.088" v="6271" actId="207"/>
          <ac:spMkLst>
            <pc:docMk/>
            <pc:sldMk cId="861197095" sldId="320"/>
            <ac:spMk id="20" creationId="{A88B76B6-7F85-63B9-72F2-9C1854DA1075}"/>
          </ac:spMkLst>
        </pc:spChg>
        <pc:picChg chg="add mod">
          <ac:chgData name="Roberto Basla" userId="3d983346-050d-4a89-98d9-03dd53af11dd" providerId="ADAL" clId="{EBA1E3C5-1BF1-42BA-9028-06E06F78C747}" dt="2022-10-01T20:13:25.682" v="6170" actId="1076"/>
          <ac:picMkLst>
            <pc:docMk/>
            <pc:sldMk cId="861197095" sldId="320"/>
            <ac:picMk id="6" creationId="{026AE8FB-87A4-DDDB-FA7B-0FA7B5DB21BD}"/>
          </ac:picMkLst>
        </pc:picChg>
        <pc:picChg chg="add mod">
          <ac:chgData name="Roberto Basla" userId="3d983346-050d-4a89-98d9-03dd53af11dd" providerId="ADAL" clId="{EBA1E3C5-1BF1-42BA-9028-06E06F78C747}" dt="2022-10-01T20:15:46.505" v="6213" actId="14100"/>
          <ac:picMkLst>
            <pc:docMk/>
            <pc:sldMk cId="861197095" sldId="320"/>
            <ac:picMk id="9" creationId="{427051EE-3519-1187-C5D6-34CC6044865C}"/>
          </ac:picMkLst>
        </pc:picChg>
        <pc:picChg chg="del">
          <ac:chgData name="Roberto Basla" userId="3d983346-050d-4a89-98d9-03dd53af11dd" providerId="ADAL" clId="{EBA1E3C5-1BF1-42BA-9028-06E06F78C747}" dt="2022-10-01T20:12:11.150" v="6167" actId="478"/>
          <ac:picMkLst>
            <pc:docMk/>
            <pc:sldMk cId="861197095" sldId="320"/>
            <ac:picMk id="13" creationId="{2E675269-26F1-6B46-7A56-0D24AC332FF1}"/>
          </ac:picMkLst>
        </pc:picChg>
        <pc:picChg chg="del">
          <ac:chgData name="Roberto Basla" userId="3d983346-050d-4a89-98d9-03dd53af11dd" providerId="ADAL" clId="{EBA1E3C5-1BF1-42BA-9028-06E06F78C747}" dt="2022-10-01T20:12:09.788" v="6165" actId="478"/>
          <ac:picMkLst>
            <pc:docMk/>
            <pc:sldMk cId="861197095" sldId="320"/>
            <ac:picMk id="16" creationId="{DB78E18C-08E3-9477-6697-69826CF0F147}"/>
          </ac:picMkLst>
        </pc:picChg>
        <pc:picChg chg="add mod">
          <ac:chgData name="Roberto Basla" userId="3d983346-050d-4a89-98d9-03dd53af11dd" providerId="ADAL" clId="{EBA1E3C5-1BF1-42BA-9028-06E06F78C747}" dt="2022-10-01T20:16:01.321" v="6217" actId="14100"/>
          <ac:picMkLst>
            <pc:docMk/>
            <pc:sldMk cId="861197095" sldId="320"/>
            <ac:picMk id="17" creationId="{DC733E24-0224-9BC1-0162-DAF4228045B0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1T20:25:01.679" v="6331" actId="13822"/>
        <pc:sldMkLst>
          <pc:docMk/>
          <pc:sldMk cId="647940507" sldId="321"/>
        </pc:sldMkLst>
        <pc:spChg chg="mod">
          <ac:chgData name="Roberto Basla" userId="3d983346-050d-4a89-98d9-03dd53af11dd" providerId="ADAL" clId="{EBA1E3C5-1BF1-42BA-9028-06E06F78C747}" dt="2022-10-01T20:13:48.231" v="6192" actId="20577"/>
          <ac:spMkLst>
            <pc:docMk/>
            <pc:sldMk cId="647940507" sldId="321"/>
            <ac:spMk id="2" creationId="{F3E8D832-E294-4A98-A6F1-34D3DDE49792}"/>
          </ac:spMkLst>
        </pc:spChg>
        <pc:spChg chg="add mod">
          <ac:chgData name="Roberto Basla" userId="3d983346-050d-4a89-98d9-03dd53af11dd" providerId="ADAL" clId="{EBA1E3C5-1BF1-42BA-9028-06E06F78C747}" dt="2022-10-01T20:24:05.257" v="6319" actId="1076"/>
          <ac:spMkLst>
            <pc:docMk/>
            <pc:sldMk cId="647940507" sldId="321"/>
            <ac:spMk id="17" creationId="{61F67B72-7609-457B-B260-0D95FB2B7D86}"/>
          </ac:spMkLst>
        </pc:spChg>
        <pc:spChg chg="add mod">
          <ac:chgData name="Roberto Basla" userId="3d983346-050d-4a89-98d9-03dd53af11dd" providerId="ADAL" clId="{EBA1E3C5-1BF1-42BA-9028-06E06F78C747}" dt="2022-10-01T20:24:00.810" v="6318" actId="1076"/>
          <ac:spMkLst>
            <pc:docMk/>
            <pc:sldMk cId="647940507" sldId="321"/>
            <ac:spMk id="18" creationId="{C493E4A2-EB68-F303-041A-64D74BF8952F}"/>
          </ac:spMkLst>
        </pc:spChg>
        <pc:spChg chg="add mod">
          <ac:chgData name="Roberto Basla" userId="3d983346-050d-4a89-98d9-03dd53af11dd" providerId="ADAL" clId="{EBA1E3C5-1BF1-42BA-9028-06E06F78C747}" dt="2022-10-01T20:24:09.609" v="6320" actId="1076"/>
          <ac:spMkLst>
            <pc:docMk/>
            <pc:sldMk cId="647940507" sldId="321"/>
            <ac:spMk id="19" creationId="{BC1427FB-874B-C022-BB09-54730A2F76A8}"/>
          </ac:spMkLst>
        </pc:spChg>
        <pc:spChg chg="add mod">
          <ac:chgData name="Roberto Basla" userId="3d983346-050d-4a89-98d9-03dd53af11dd" providerId="ADAL" clId="{EBA1E3C5-1BF1-42BA-9028-06E06F78C747}" dt="2022-10-01T20:24:18.297" v="6322" actId="1076"/>
          <ac:spMkLst>
            <pc:docMk/>
            <pc:sldMk cId="647940507" sldId="321"/>
            <ac:spMk id="20" creationId="{61435DEE-7145-9D38-64C5-72F8920C7B12}"/>
          </ac:spMkLst>
        </pc:spChg>
        <pc:spChg chg="add mod">
          <ac:chgData name="Roberto Basla" userId="3d983346-050d-4a89-98d9-03dd53af11dd" providerId="ADAL" clId="{EBA1E3C5-1BF1-42BA-9028-06E06F78C747}" dt="2022-10-01T20:24:22.609" v="6323" actId="1076"/>
          <ac:spMkLst>
            <pc:docMk/>
            <pc:sldMk cId="647940507" sldId="321"/>
            <ac:spMk id="21" creationId="{6133B3DD-1250-F748-D173-D4068EA77AFE}"/>
          </ac:spMkLst>
        </pc:spChg>
        <pc:picChg chg="add del mod">
          <ac:chgData name="Roberto Basla" userId="3d983346-050d-4a89-98d9-03dd53af11dd" providerId="ADAL" clId="{EBA1E3C5-1BF1-42BA-9028-06E06F78C747}" dt="2022-10-01T20:19:50.067" v="6262" actId="478"/>
          <ac:picMkLst>
            <pc:docMk/>
            <pc:sldMk cId="647940507" sldId="321"/>
            <ac:picMk id="5" creationId="{71956750-06E9-B338-3EA6-1957C5DF1CEA}"/>
          </ac:picMkLst>
        </pc:picChg>
        <pc:picChg chg="del">
          <ac:chgData name="Roberto Basla" userId="3d983346-050d-4a89-98d9-03dd53af11dd" providerId="ADAL" clId="{EBA1E3C5-1BF1-42BA-9028-06E06F78C747}" dt="2022-10-01T20:13:42.444" v="6172" actId="478"/>
          <ac:picMkLst>
            <pc:docMk/>
            <pc:sldMk cId="647940507" sldId="321"/>
            <ac:picMk id="6" creationId="{026AE8FB-87A4-DDDB-FA7B-0FA7B5DB21BD}"/>
          </ac:picMkLst>
        </pc:picChg>
        <pc:picChg chg="add del mod">
          <ac:chgData name="Roberto Basla" userId="3d983346-050d-4a89-98d9-03dd53af11dd" providerId="ADAL" clId="{EBA1E3C5-1BF1-42BA-9028-06E06F78C747}" dt="2022-10-01T20:19:52.005" v="6263" actId="478"/>
          <ac:picMkLst>
            <pc:docMk/>
            <pc:sldMk cId="647940507" sldId="321"/>
            <ac:picMk id="9" creationId="{7D0626B0-6A15-CDAB-3AEF-CE0204C820C5}"/>
          </ac:picMkLst>
        </pc:picChg>
        <pc:picChg chg="add del mod">
          <ac:chgData name="Roberto Basla" userId="3d983346-050d-4a89-98d9-03dd53af11dd" providerId="ADAL" clId="{EBA1E3C5-1BF1-42BA-9028-06E06F78C747}" dt="2022-10-01T20:19:48.382" v="6261" actId="478"/>
          <ac:picMkLst>
            <pc:docMk/>
            <pc:sldMk cId="647940507" sldId="321"/>
            <ac:picMk id="15" creationId="{929253B2-AFE2-F50C-1FB2-2E047EA7ECAE}"/>
          </ac:picMkLst>
        </pc:picChg>
        <pc:cxnChg chg="add mod">
          <ac:chgData name="Roberto Basla" userId="3d983346-050d-4a89-98d9-03dd53af11dd" providerId="ADAL" clId="{EBA1E3C5-1BF1-42BA-9028-06E06F78C747}" dt="2022-10-01T20:24:35.579" v="6325" actId="13822"/>
          <ac:cxnSpMkLst>
            <pc:docMk/>
            <pc:sldMk cId="647940507" sldId="321"/>
            <ac:cxnSpMk id="23" creationId="{747F53A8-96A6-AAFF-FBDD-52EA4D0FE645}"/>
          </ac:cxnSpMkLst>
        </pc:cxnChg>
        <pc:cxnChg chg="add mod">
          <ac:chgData name="Roberto Basla" userId="3d983346-050d-4a89-98d9-03dd53af11dd" providerId="ADAL" clId="{EBA1E3C5-1BF1-42BA-9028-06E06F78C747}" dt="2022-10-01T20:24:43.561" v="6327" actId="13822"/>
          <ac:cxnSpMkLst>
            <pc:docMk/>
            <pc:sldMk cId="647940507" sldId="321"/>
            <ac:cxnSpMk id="25" creationId="{9AF554BB-0E9E-2650-3BE2-FC8ED6DA20CF}"/>
          </ac:cxnSpMkLst>
        </pc:cxnChg>
        <pc:cxnChg chg="add mod">
          <ac:chgData name="Roberto Basla" userId="3d983346-050d-4a89-98d9-03dd53af11dd" providerId="ADAL" clId="{EBA1E3C5-1BF1-42BA-9028-06E06F78C747}" dt="2022-10-01T20:24:54.437" v="6329" actId="13822"/>
          <ac:cxnSpMkLst>
            <pc:docMk/>
            <pc:sldMk cId="647940507" sldId="321"/>
            <ac:cxnSpMk id="27" creationId="{18D095D8-0202-B887-0364-7DAF2A95AC26}"/>
          </ac:cxnSpMkLst>
        </pc:cxnChg>
        <pc:cxnChg chg="add mod">
          <ac:chgData name="Roberto Basla" userId="3d983346-050d-4a89-98d9-03dd53af11dd" providerId="ADAL" clId="{EBA1E3C5-1BF1-42BA-9028-06E06F78C747}" dt="2022-10-01T20:25:01.679" v="6331" actId="13822"/>
          <ac:cxnSpMkLst>
            <pc:docMk/>
            <pc:sldMk cId="647940507" sldId="321"/>
            <ac:cxnSpMk id="29" creationId="{BCF64219-8FAE-2DEC-0992-8CAA52CA41E6}"/>
          </ac:cxnSpMkLst>
        </pc:cxnChg>
      </pc:sldChg>
      <pc:sldChg chg="add del">
        <pc:chgData name="Roberto Basla" userId="3d983346-050d-4a89-98d9-03dd53af11dd" providerId="ADAL" clId="{EBA1E3C5-1BF1-42BA-9028-06E06F78C747}" dt="2022-10-01T20:18:22.682" v="6259" actId="47"/>
        <pc:sldMkLst>
          <pc:docMk/>
          <pc:sldMk cId="3975344738" sldId="322"/>
        </pc:sldMkLst>
      </pc:sldChg>
      <pc:sldChg chg="addSp delSp modSp add mod">
        <pc:chgData name="Roberto Basla" userId="3d983346-050d-4a89-98d9-03dd53af11dd" providerId="ADAL" clId="{EBA1E3C5-1BF1-42BA-9028-06E06F78C747}" dt="2022-10-01T20:17:38.427" v="6258" actId="20577"/>
        <pc:sldMkLst>
          <pc:docMk/>
          <pc:sldMk cId="3246166901" sldId="323"/>
        </pc:sldMkLst>
        <pc:spChg chg="add mod">
          <ac:chgData name="Roberto Basla" userId="3d983346-050d-4a89-98d9-03dd53af11dd" providerId="ADAL" clId="{EBA1E3C5-1BF1-42BA-9028-06E06F78C747}" dt="2022-10-01T20:17:38.427" v="6258" actId="20577"/>
          <ac:spMkLst>
            <pc:docMk/>
            <pc:sldMk cId="3246166901" sldId="323"/>
            <ac:spMk id="7" creationId="{181FE916-0F9F-C76C-A865-EB0EA2FC6EBD}"/>
          </ac:spMkLst>
        </pc:spChg>
        <pc:spChg chg="del">
          <ac:chgData name="Roberto Basla" userId="3d983346-050d-4a89-98d9-03dd53af11dd" providerId="ADAL" clId="{EBA1E3C5-1BF1-42BA-9028-06E06F78C747}" dt="2022-10-01T20:17:12.308" v="6228" actId="478"/>
          <ac:spMkLst>
            <pc:docMk/>
            <pc:sldMk cId="3246166901" sldId="323"/>
            <ac:spMk id="20" creationId="{A88B76B6-7F85-63B9-72F2-9C1854DA1075}"/>
          </ac:spMkLst>
        </pc:spChg>
        <pc:picChg chg="add mod">
          <ac:chgData name="Roberto Basla" userId="3d983346-050d-4a89-98d9-03dd53af11dd" providerId="ADAL" clId="{EBA1E3C5-1BF1-42BA-9028-06E06F78C747}" dt="2022-10-01T20:17:21.425" v="6233" actId="1076"/>
          <ac:picMkLst>
            <pc:docMk/>
            <pc:sldMk cId="3246166901" sldId="323"/>
            <ac:picMk id="5" creationId="{2AA25656-360A-10AC-0221-9B36A20A28A0}"/>
          </ac:picMkLst>
        </pc:picChg>
        <pc:picChg chg="del">
          <ac:chgData name="Roberto Basla" userId="3d983346-050d-4a89-98d9-03dd53af11dd" providerId="ADAL" clId="{EBA1E3C5-1BF1-42BA-9028-06E06F78C747}" dt="2022-10-01T20:17:11.514" v="6227" actId="478"/>
          <ac:picMkLst>
            <pc:docMk/>
            <pc:sldMk cId="3246166901" sldId="323"/>
            <ac:picMk id="9" creationId="{427051EE-3519-1187-C5D6-34CC6044865C}"/>
          </ac:picMkLst>
        </pc:picChg>
        <pc:picChg chg="del">
          <ac:chgData name="Roberto Basla" userId="3d983346-050d-4a89-98d9-03dd53af11dd" providerId="ADAL" clId="{EBA1E3C5-1BF1-42BA-9028-06E06F78C747}" dt="2022-10-01T20:17:12.822" v="6229" actId="478"/>
          <ac:picMkLst>
            <pc:docMk/>
            <pc:sldMk cId="3246166901" sldId="323"/>
            <ac:picMk id="17" creationId="{DC733E24-0224-9BC1-0162-DAF4228045B0}"/>
          </ac:picMkLst>
        </pc:picChg>
      </pc:sldChg>
      <pc:sldChg chg="addSp modSp add mod">
        <pc:chgData name="Roberto Basla" userId="3d983346-050d-4a89-98d9-03dd53af11dd" providerId="ADAL" clId="{EBA1E3C5-1BF1-42BA-9028-06E06F78C747}" dt="2022-10-02T06:51:55.920" v="6655" actId="1076"/>
        <pc:sldMkLst>
          <pc:docMk/>
          <pc:sldMk cId="3976648008" sldId="324"/>
        </pc:sldMkLst>
        <pc:spChg chg="add mod">
          <ac:chgData name="Roberto Basla" userId="3d983346-050d-4a89-98d9-03dd53af11dd" providerId="ADAL" clId="{EBA1E3C5-1BF1-42BA-9028-06E06F78C747}" dt="2022-10-02T06:51:39.721" v="6651" actId="1076"/>
          <ac:spMkLst>
            <pc:docMk/>
            <pc:sldMk cId="3976648008" sldId="324"/>
            <ac:spMk id="4" creationId="{E5913895-94ED-E2E5-F682-18F4C8B60D5B}"/>
          </ac:spMkLst>
        </pc:spChg>
        <pc:spChg chg="add mod">
          <ac:chgData name="Roberto Basla" userId="3d983346-050d-4a89-98d9-03dd53af11dd" providerId="ADAL" clId="{EBA1E3C5-1BF1-42BA-9028-06E06F78C747}" dt="2022-10-02T06:51:47.209" v="6653" actId="1076"/>
          <ac:spMkLst>
            <pc:docMk/>
            <pc:sldMk cId="3976648008" sldId="324"/>
            <ac:spMk id="6" creationId="{E89064B1-CBC1-9B82-150D-D857543C6B7A}"/>
          </ac:spMkLst>
        </pc:spChg>
        <pc:spChg chg="add mod">
          <ac:chgData name="Roberto Basla" userId="3d983346-050d-4a89-98d9-03dd53af11dd" providerId="ADAL" clId="{EBA1E3C5-1BF1-42BA-9028-06E06F78C747}" dt="2022-10-02T06:51:55.920" v="6655" actId="1076"/>
          <ac:spMkLst>
            <pc:docMk/>
            <pc:sldMk cId="3976648008" sldId="324"/>
            <ac:spMk id="7" creationId="{839F269C-8BF0-4ED5-B904-C7B2E7D46D2B}"/>
          </ac:spMkLst>
        </pc:spChg>
        <pc:picChg chg="mod">
          <ac:chgData name="Roberto Basla" userId="3d983346-050d-4a89-98d9-03dd53af11dd" providerId="ADAL" clId="{EBA1E3C5-1BF1-42BA-9028-06E06F78C747}" dt="2022-10-02T06:51:43.519" v="6652" actId="1076"/>
          <ac:picMkLst>
            <pc:docMk/>
            <pc:sldMk cId="3976648008" sldId="324"/>
            <ac:picMk id="5" creationId="{71956750-06E9-B338-3EA6-1957C5DF1CEA}"/>
          </ac:picMkLst>
        </pc:picChg>
        <pc:picChg chg="mod">
          <ac:chgData name="Roberto Basla" userId="3d983346-050d-4a89-98d9-03dd53af11dd" providerId="ADAL" clId="{EBA1E3C5-1BF1-42BA-9028-06E06F78C747}" dt="2022-10-02T06:51:50.032" v="6654" actId="1076"/>
          <ac:picMkLst>
            <pc:docMk/>
            <pc:sldMk cId="3976648008" sldId="324"/>
            <ac:picMk id="9" creationId="{7D0626B0-6A15-CDAB-3AEF-CE0204C820C5}"/>
          </ac:picMkLst>
        </pc:picChg>
        <pc:picChg chg="mod">
          <ac:chgData name="Roberto Basla" userId="3d983346-050d-4a89-98d9-03dd53af11dd" providerId="ADAL" clId="{EBA1E3C5-1BF1-42BA-9028-06E06F78C747}" dt="2022-10-02T06:51:37.417" v="6650" actId="1076"/>
          <ac:picMkLst>
            <pc:docMk/>
            <pc:sldMk cId="3976648008" sldId="324"/>
            <ac:picMk id="15" creationId="{929253B2-AFE2-F50C-1FB2-2E047EA7ECAE}"/>
          </ac:picMkLst>
        </pc:picChg>
      </pc:sldChg>
      <pc:sldChg chg="addSp delSp modSp add mod">
        <pc:chgData name="Roberto Basla" userId="3d983346-050d-4a89-98d9-03dd53af11dd" providerId="ADAL" clId="{EBA1E3C5-1BF1-42BA-9028-06E06F78C747}" dt="2022-10-02T06:53:04.656" v="6659" actId="1076"/>
        <pc:sldMkLst>
          <pc:docMk/>
          <pc:sldMk cId="4125100612" sldId="325"/>
        </pc:sldMkLst>
        <pc:spChg chg="del">
          <ac:chgData name="Roberto Basla" userId="3d983346-050d-4a89-98d9-03dd53af11dd" providerId="ADAL" clId="{EBA1E3C5-1BF1-42BA-9028-06E06F78C747}" dt="2022-10-01T20:32:52.365" v="6510" actId="478"/>
          <ac:spMkLst>
            <pc:docMk/>
            <pc:sldMk cId="4125100612" sldId="325"/>
            <ac:spMk id="4" creationId="{E5913895-94ED-E2E5-F682-18F4C8B60D5B}"/>
          </ac:spMkLst>
        </pc:spChg>
        <pc:spChg chg="del">
          <ac:chgData name="Roberto Basla" userId="3d983346-050d-4a89-98d9-03dd53af11dd" providerId="ADAL" clId="{EBA1E3C5-1BF1-42BA-9028-06E06F78C747}" dt="2022-10-01T20:32:52.365" v="6510" actId="478"/>
          <ac:spMkLst>
            <pc:docMk/>
            <pc:sldMk cId="4125100612" sldId="325"/>
            <ac:spMk id="6" creationId="{E89064B1-CBC1-9B82-150D-D857543C6B7A}"/>
          </ac:spMkLst>
        </pc:spChg>
        <pc:spChg chg="del">
          <ac:chgData name="Roberto Basla" userId="3d983346-050d-4a89-98d9-03dd53af11dd" providerId="ADAL" clId="{EBA1E3C5-1BF1-42BA-9028-06E06F78C747}" dt="2022-10-01T20:32:52.365" v="6510" actId="478"/>
          <ac:spMkLst>
            <pc:docMk/>
            <pc:sldMk cId="4125100612" sldId="325"/>
            <ac:spMk id="7" creationId="{839F269C-8BF0-4ED5-B904-C7B2E7D46D2B}"/>
          </ac:spMkLst>
        </pc:spChg>
        <pc:picChg chg="add mod">
          <ac:chgData name="Roberto Basla" userId="3d983346-050d-4a89-98d9-03dd53af11dd" providerId="ADAL" clId="{EBA1E3C5-1BF1-42BA-9028-06E06F78C747}" dt="2022-10-02T06:53:04.656" v="6659" actId="1076"/>
          <ac:picMkLst>
            <pc:docMk/>
            <pc:sldMk cId="4125100612" sldId="325"/>
            <ac:picMk id="5" creationId="{45B47DC7-9401-9CB4-82BB-6ECF23C00BF5}"/>
          </ac:picMkLst>
        </pc:picChg>
        <pc:picChg chg="del">
          <ac:chgData name="Roberto Basla" userId="3d983346-050d-4a89-98d9-03dd53af11dd" providerId="ADAL" clId="{EBA1E3C5-1BF1-42BA-9028-06E06F78C747}" dt="2022-10-01T20:32:52.365" v="6510" actId="478"/>
          <ac:picMkLst>
            <pc:docMk/>
            <pc:sldMk cId="4125100612" sldId="325"/>
            <ac:picMk id="5" creationId="{71956750-06E9-B338-3EA6-1957C5DF1CEA}"/>
          </ac:picMkLst>
        </pc:picChg>
        <pc:picChg chg="del">
          <ac:chgData name="Roberto Basla" userId="3d983346-050d-4a89-98d9-03dd53af11dd" providerId="ADAL" clId="{EBA1E3C5-1BF1-42BA-9028-06E06F78C747}" dt="2022-10-01T20:32:52.365" v="6510" actId="478"/>
          <ac:picMkLst>
            <pc:docMk/>
            <pc:sldMk cId="4125100612" sldId="325"/>
            <ac:picMk id="9" creationId="{7D0626B0-6A15-CDAB-3AEF-CE0204C820C5}"/>
          </ac:picMkLst>
        </pc:picChg>
        <pc:picChg chg="del">
          <ac:chgData name="Roberto Basla" userId="3d983346-050d-4a89-98d9-03dd53af11dd" providerId="ADAL" clId="{EBA1E3C5-1BF1-42BA-9028-06E06F78C747}" dt="2022-10-01T20:32:52.365" v="6510" actId="478"/>
          <ac:picMkLst>
            <pc:docMk/>
            <pc:sldMk cId="4125100612" sldId="325"/>
            <ac:picMk id="15" creationId="{929253B2-AFE2-F50C-1FB2-2E047EA7ECAE}"/>
          </ac:picMkLst>
        </pc:picChg>
        <pc:picChg chg="add mod">
          <ac:chgData name="Roberto Basla" userId="3d983346-050d-4a89-98d9-03dd53af11dd" providerId="ADAL" clId="{EBA1E3C5-1BF1-42BA-9028-06E06F78C747}" dt="2022-10-01T20:33:40.435" v="6514" actId="14100"/>
          <ac:picMkLst>
            <pc:docMk/>
            <pc:sldMk cId="4125100612" sldId="325"/>
            <ac:picMk id="16" creationId="{6694C8E5-958A-036D-DDF1-7D2FFFFF3427}"/>
          </ac:picMkLst>
        </pc:picChg>
        <pc:picChg chg="add mod">
          <ac:chgData name="Roberto Basla" userId="3d983346-050d-4a89-98d9-03dd53af11dd" providerId="ADAL" clId="{EBA1E3C5-1BF1-42BA-9028-06E06F78C747}" dt="2022-10-01T20:33:57.257" v="6518" actId="14100"/>
          <ac:picMkLst>
            <pc:docMk/>
            <pc:sldMk cId="4125100612" sldId="325"/>
            <ac:picMk id="18" creationId="{FD972674-2476-B6A4-B700-AE0D926BAD64}"/>
          </ac:picMkLst>
        </pc:picChg>
      </pc:sldChg>
    </pc:docChg>
  </pc:docChgLst>
  <pc:docChgLst>
    <pc:chgData name="Utente guest" userId="S::urn:spo:anon#7e74ad3eb10428722dcdb8038e3ae5752939ea17be68dc8d4e64e74510023de7::" providerId="AD" clId="Web-{DC1A4BF2-BA21-9106-4B19-FC4EA5416420}"/>
    <pc:docChg chg="modSld">
      <pc:chgData name="Utente guest" userId="S::urn:spo:anon#7e74ad3eb10428722dcdb8038e3ae5752939ea17be68dc8d4e64e74510023de7::" providerId="AD" clId="Web-{DC1A4BF2-BA21-9106-4B19-FC4EA5416420}" dt="2022-04-08T08:16:52.478" v="225" actId="20577"/>
      <pc:docMkLst>
        <pc:docMk/>
      </pc:docMkLst>
      <pc:sldChg chg="modSp">
        <pc:chgData name="Utente guest" userId="S::urn:spo:anon#7e74ad3eb10428722dcdb8038e3ae5752939ea17be68dc8d4e64e74510023de7::" providerId="AD" clId="Web-{DC1A4BF2-BA21-9106-4B19-FC4EA5416420}" dt="2022-04-08T08:15:24.426" v="131" actId="20577"/>
        <pc:sldMkLst>
          <pc:docMk/>
          <pc:sldMk cId="2200019008" sldId="265"/>
        </pc:sldMkLst>
        <pc:spChg chg="mod">
          <ac:chgData name="Utente guest" userId="S::urn:spo:anon#7e74ad3eb10428722dcdb8038e3ae5752939ea17be68dc8d4e64e74510023de7::" providerId="AD" clId="Web-{DC1A4BF2-BA21-9106-4B19-FC4EA5416420}" dt="2022-04-08T08:15:24.426" v="131" actId="20577"/>
          <ac:spMkLst>
            <pc:docMk/>
            <pc:sldMk cId="2200019008" sldId="265"/>
            <ac:spMk id="5" creationId="{47A0E712-2FEF-4F74-87FE-570907A60D0A}"/>
          </ac:spMkLst>
        </pc:spChg>
      </pc:sldChg>
      <pc:sldChg chg="modSp">
        <pc:chgData name="Utente guest" userId="S::urn:spo:anon#7e74ad3eb10428722dcdb8038e3ae5752939ea17be68dc8d4e64e74510023de7::" providerId="AD" clId="Web-{DC1A4BF2-BA21-9106-4B19-FC4EA5416420}" dt="2022-04-08T08:16:52.478" v="225" actId="20577"/>
        <pc:sldMkLst>
          <pc:docMk/>
          <pc:sldMk cId="688478164" sldId="267"/>
        </pc:sldMkLst>
        <pc:spChg chg="mod">
          <ac:chgData name="Utente guest" userId="S::urn:spo:anon#7e74ad3eb10428722dcdb8038e3ae5752939ea17be68dc8d4e64e74510023de7::" providerId="AD" clId="Web-{DC1A4BF2-BA21-9106-4B19-FC4EA5416420}" dt="2022-04-08T08:16:52.478" v="225" actId="20577"/>
          <ac:spMkLst>
            <pc:docMk/>
            <pc:sldMk cId="688478164" sldId="267"/>
            <ac:spMk id="5" creationId="{47A0E712-2FEF-4F74-87FE-570907A60D0A}"/>
          </ac:spMkLst>
        </pc:spChg>
      </pc:sldChg>
      <pc:sldChg chg="modSp">
        <pc:chgData name="Utente guest" userId="S::urn:spo:anon#7e74ad3eb10428722dcdb8038e3ae5752939ea17be68dc8d4e64e74510023de7::" providerId="AD" clId="Web-{DC1A4BF2-BA21-9106-4B19-FC4EA5416420}" dt="2022-04-08T08:14:02.828" v="32" actId="20577"/>
        <pc:sldMkLst>
          <pc:docMk/>
          <pc:sldMk cId="816057383" sldId="268"/>
        </pc:sldMkLst>
        <pc:spChg chg="mod">
          <ac:chgData name="Utente guest" userId="S::urn:spo:anon#7e74ad3eb10428722dcdb8038e3ae5752939ea17be68dc8d4e64e74510023de7::" providerId="AD" clId="Web-{DC1A4BF2-BA21-9106-4B19-FC4EA5416420}" dt="2022-04-08T08:14:02.828" v="32" actId="20577"/>
          <ac:spMkLst>
            <pc:docMk/>
            <pc:sldMk cId="816057383" sldId="268"/>
            <ac:spMk id="5" creationId="{47A0E712-2FEF-4F74-87FE-570907A60D0A}"/>
          </ac:spMkLst>
        </pc:spChg>
      </pc:sldChg>
    </pc:docChg>
  </pc:docChgLst>
  <pc:docChgLst>
    <pc:chgData name="Roberto Basla" userId="3d983346-050d-4a89-98d9-03dd53af11dd" providerId="ADAL" clId="{5080B2EC-1504-41C3-BEB0-0F124D68A814}"/>
    <pc:docChg chg="undo redo custSel addSld delSld modSld sldOrd modMainMaster">
      <pc:chgData name="Roberto Basla" userId="3d983346-050d-4a89-98d9-03dd53af11dd" providerId="ADAL" clId="{5080B2EC-1504-41C3-BEB0-0F124D68A814}" dt="2022-04-07T16:06:04.150" v="6389" actId="20577"/>
      <pc:docMkLst>
        <pc:docMk/>
      </pc:docMkLst>
      <pc:sldChg chg="addSp modSp mod setBg">
        <pc:chgData name="Roberto Basla" userId="3d983346-050d-4a89-98d9-03dd53af11dd" providerId="ADAL" clId="{5080B2EC-1504-41C3-BEB0-0F124D68A814}" dt="2022-04-02T14:23:48.392" v="371"/>
        <pc:sldMkLst>
          <pc:docMk/>
          <pc:sldMk cId="3545203514" sldId="256"/>
        </pc:sldMkLst>
        <pc:spChg chg="mod">
          <ac:chgData name="Roberto Basla" userId="3d983346-050d-4a89-98d9-03dd53af11dd" providerId="ADAL" clId="{5080B2EC-1504-41C3-BEB0-0F124D68A814}" dt="2022-04-02T13:59:34.951" v="328" actId="20577"/>
          <ac:spMkLst>
            <pc:docMk/>
            <pc:sldMk cId="3545203514" sldId="256"/>
            <ac:spMk id="2" creationId="{B9BA4EF2-D4C2-4BD2-9FD0-EC4A062C2A77}"/>
          </ac:spMkLst>
        </pc:spChg>
        <pc:spChg chg="mod">
          <ac:chgData name="Roberto Basla" userId="3d983346-050d-4a89-98d9-03dd53af11dd" providerId="ADAL" clId="{5080B2EC-1504-41C3-BEB0-0F124D68A814}" dt="2022-04-02T11:57:29.539" v="53" actId="26606"/>
          <ac:spMkLst>
            <pc:docMk/>
            <pc:sldMk cId="3545203514" sldId="256"/>
            <ac:spMk id="3" creationId="{9DFFC3DB-A1DC-4725-A9C0-B7416F8E15DE}"/>
          </ac:spMkLst>
        </pc:spChg>
        <pc:spChg chg="add">
          <ac:chgData name="Roberto Basla" userId="3d983346-050d-4a89-98d9-03dd53af11dd" providerId="ADAL" clId="{5080B2EC-1504-41C3-BEB0-0F124D68A814}" dt="2022-04-02T11:57:29.539" v="53" actId="26606"/>
          <ac:spMkLst>
            <pc:docMk/>
            <pc:sldMk cId="3545203514" sldId="256"/>
            <ac:spMk id="8" creationId="{934F1179-B481-4F9E-BCA3-AFB972070F83}"/>
          </ac:spMkLst>
        </pc:spChg>
        <pc:spChg chg="add">
          <ac:chgData name="Roberto Basla" userId="3d983346-050d-4a89-98d9-03dd53af11dd" providerId="ADAL" clId="{5080B2EC-1504-41C3-BEB0-0F124D68A814}" dt="2022-04-02T11:57:29.539" v="53" actId="26606"/>
          <ac:spMkLst>
            <pc:docMk/>
            <pc:sldMk cId="3545203514" sldId="256"/>
            <ac:spMk id="10" creationId="{827DC2C4-B485-428A-BF4A-472D2967F47F}"/>
          </ac:spMkLst>
        </pc:spChg>
        <pc:spChg chg="add">
          <ac:chgData name="Roberto Basla" userId="3d983346-050d-4a89-98d9-03dd53af11dd" providerId="ADAL" clId="{5080B2EC-1504-41C3-BEB0-0F124D68A814}" dt="2022-04-02T11:57:29.539" v="53" actId="26606"/>
          <ac:spMkLst>
            <pc:docMk/>
            <pc:sldMk cId="3545203514" sldId="256"/>
            <ac:spMk id="12" creationId="{EE04B5EB-F158-4507-90DD-BD23620C7CC9}"/>
          </ac:spMkLst>
        </pc:spChg>
      </pc:sldChg>
      <pc:sldChg chg="addSp modSp mod setBg">
        <pc:chgData name="Roberto Basla" userId="3d983346-050d-4a89-98d9-03dd53af11dd" providerId="ADAL" clId="{5080B2EC-1504-41C3-BEB0-0F124D68A814}" dt="2022-04-03T07:49:55.331" v="3130" actId="20577"/>
        <pc:sldMkLst>
          <pc:docMk/>
          <pc:sldMk cId="1494034127" sldId="257"/>
        </pc:sldMkLst>
        <pc:spChg chg="mod">
          <ac:chgData name="Roberto Basla" userId="3d983346-050d-4a89-98d9-03dd53af11dd" providerId="ADAL" clId="{5080B2EC-1504-41C3-BEB0-0F124D68A814}" dt="2022-04-02T11:57:42.416" v="54" actId="26606"/>
          <ac:spMkLst>
            <pc:docMk/>
            <pc:sldMk cId="1494034127" sldId="257"/>
            <ac:spMk id="2" creationId="{ADEFF60E-A079-4A42-BDDD-C0F2E6ABBC0F}"/>
          </ac:spMkLst>
        </pc:spChg>
        <pc:spChg chg="mod">
          <ac:chgData name="Roberto Basla" userId="3d983346-050d-4a89-98d9-03dd53af11dd" providerId="ADAL" clId="{5080B2EC-1504-41C3-BEB0-0F124D68A814}" dt="2022-04-03T07:49:55.331" v="3130" actId="20577"/>
          <ac:spMkLst>
            <pc:docMk/>
            <pc:sldMk cId="1494034127" sldId="257"/>
            <ac:spMk id="3" creationId="{09F01B90-CA1E-48E2-9654-6B346D461AC3}"/>
          </ac:spMkLst>
        </pc:spChg>
        <pc:spChg chg="add">
          <ac:chgData name="Roberto Basla" userId="3d983346-050d-4a89-98d9-03dd53af11dd" providerId="ADAL" clId="{5080B2EC-1504-41C3-BEB0-0F124D68A814}" dt="2022-04-02T11:57:42.416" v="54" actId="26606"/>
          <ac:spMkLst>
            <pc:docMk/>
            <pc:sldMk cId="1494034127" sldId="257"/>
            <ac:spMk id="8" creationId="{081EA652-8C6A-4E69-BEB9-170809474553}"/>
          </ac:spMkLst>
        </pc:spChg>
        <pc:spChg chg="add">
          <ac:chgData name="Roberto Basla" userId="3d983346-050d-4a89-98d9-03dd53af11dd" providerId="ADAL" clId="{5080B2EC-1504-41C3-BEB0-0F124D68A814}" dt="2022-04-02T11:57:42.416" v="54" actId="26606"/>
          <ac:spMkLst>
            <pc:docMk/>
            <pc:sldMk cId="1494034127" sldId="257"/>
            <ac:spMk id="10" creationId="{5298780A-33B9-4EA2-8F67-DE68AD62841B}"/>
          </ac:spMkLst>
        </pc:spChg>
        <pc:spChg chg="add">
          <ac:chgData name="Roberto Basla" userId="3d983346-050d-4a89-98d9-03dd53af11dd" providerId="ADAL" clId="{5080B2EC-1504-41C3-BEB0-0F124D68A814}" dt="2022-04-02T11:57:42.416" v="54" actId="26606"/>
          <ac:spMkLst>
            <pc:docMk/>
            <pc:sldMk cId="1494034127" sldId="257"/>
            <ac:spMk id="12" creationId="{7F488E8B-4E1E-4402-8935-D4E6C02615C7}"/>
          </ac:spMkLst>
        </pc:spChg>
        <pc:cxnChg chg="add">
          <ac:chgData name="Roberto Basla" userId="3d983346-050d-4a89-98d9-03dd53af11dd" providerId="ADAL" clId="{5080B2EC-1504-41C3-BEB0-0F124D68A814}" dt="2022-04-02T11:57:42.416" v="54" actId="26606"/>
          <ac:cxnSpMkLst>
            <pc:docMk/>
            <pc:sldMk cId="1494034127" sldId="257"/>
            <ac:cxnSpMk id="14" creationId="{23AAC9B5-8015-485C-ACF9-A750390E9A56}"/>
          </ac:cxnSpMkLst>
        </pc:cxnChg>
      </pc:sldChg>
      <pc:sldChg chg="addSp modSp new mod ord setBg">
        <pc:chgData name="Roberto Basla" userId="3d983346-050d-4a89-98d9-03dd53af11dd" providerId="ADAL" clId="{5080B2EC-1504-41C3-BEB0-0F124D68A814}" dt="2022-04-03T10:22:39.031" v="4753" actId="2711"/>
        <pc:sldMkLst>
          <pc:docMk/>
          <pc:sldMk cId="3132932690" sldId="258"/>
        </pc:sldMkLst>
        <pc:spChg chg="mod">
          <ac:chgData name="Roberto Basla" userId="3d983346-050d-4a89-98d9-03dd53af11dd" providerId="ADAL" clId="{5080B2EC-1504-41C3-BEB0-0F124D68A814}" dt="2022-04-02T14:41:34.130" v="827" actId="26606"/>
          <ac:spMkLst>
            <pc:docMk/>
            <pc:sldMk cId="3132932690" sldId="258"/>
            <ac:spMk id="2" creationId="{D26BAEB3-B52C-4448-AD12-A16296F07E01}"/>
          </ac:spMkLst>
        </pc:spChg>
        <pc:spChg chg="mod">
          <ac:chgData name="Roberto Basla" userId="3d983346-050d-4a89-98d9-03dd53af11dd" providerId="ADAL" clId="{5080B2EC-1504-41C3-BEB0-0F124D68A814}" dt="2022-04-03T10:22:39.031" v="4753" actId="2711"/>
          <ac:spMkLst>
            <pc:docMk/>
            <pc:sldMk cId="3132932690" sldId="258"/>
            <ac:spMk id="3" creationId="{227CFC52-64D5-43C0-B87C-10D350F246AF}"/>
          </ac:spMkLst>
        </pc:spChg>
        <pc:spChg chg="add">
          <ac:chgData name="Roberto Basla" userId="3d983346-050d-4a89-98d9-03dd53af11dd" providerId="ADAL" clId="{5080B2EC-1504-41C3-BEB0-0F124D68A814}" dt="2022-04-02T14:41:34.130" v="827" actId="26606"/>
          <ac:spMkLst>
            <pc:docMk/>
            <pc:sldMk cId="3132932690" sldId="258"/>
            <ac:spMk id="8" creationId="{DBF61EA3-B236-439E-9C0B-340980D56BEE}"/>
          </ac:spMkLst>
        </pc:spChg>
        <pc:spChg chg="add">
          <ac:chgData name="Roberto Basla" userId="3d983346-050d-4a89-98d9-03dd53af11dd" providerId="ADAL" clId="{5080B2EC-1504-41C3-BEB0-0F124D68A814}" dt="2022-04-02T14:41:34.130" v="827" actId="26606"/>
          <ac:spMkLst>
            <pc:docMk/>
            <pc:sldMk cId="3132932690" sldId="258"/>
            <ac:spMk id="14" creationId="{E659831F-0D9A-4C63-9EBB-8435B85A440F}"/>
          </ac:spMkLst>
        </pc:spChg>
        <pc:grpChg chg="add">
          <ac:chgData name="Roberto Basla" userId="3d983346-050d-4a89-98d9-03dd53af11dd" providerId="ADAL" clId="{5080B2EC-1504-41C3-BEB0-0F124D68A814}" dt="2022-04-02T14:41:34.130" v="827" actId="26606"/>
          <ac:grpSpMkLst>
            <pc:docMk/>
            <pc:sldMk cId="3132932690" sldId="258"/>
            <ac:grpSpMk id="10" creationId="{28FAF094-D087-493F-8DF9-A486C2D6BBAA}"/>
          </ac:grpSpMkLst>
        </pc:grpChg>
      </pc:sldChg>
      <pc:sldChg chg="addSp delSp modSp new mod setBg chgLayout">
        <pc:chgData name="Roberto Basla" userId="3d983346-050d-4a89-98d9-03dd53af11dd" providerId="ADAL" clId="{5080B2EC-1504-41C3-BEB0-0F124D68A814}" dt="2022-04-03T10:21:30.665" v="4747" actId="1036"/>
        <pc:sldMkLst>
          <pc:docMk/>
          <pc:sldMk cId="2286932237" sldId="259"/>
        </pc:sldMkLst>
        <pc:spChg chg="add del">
          <ac:chgData name="Roberto Basla" userId="3d983346-050d-4a89-98d9-03dd53af11dd" providerId="ADAL" clId="{5080B2EC-1504-41C3-BEB0-0F124D68A814}" dt="2022-04-02T14:22:25.797" v="346" actId="26606"/>
          <ac:spMkLst>
            <pc:docMk/>
            <pc:sldMk cId="2286932237" sldId="259"/>
            <ac:spMk id="2" creationId="{2B94E1F4-A947-4D44-AC75-C59CF797C479}"/>
          </ac:spMkLst>
        </pc:spChg>
        <pc:spChg chg="add del mod">
          <ac:chgData name="Roberto Basla" userId="3d983346-050d-4a89-98d9-03dd53af11dd" providerId="ADAL" clId="{5080B2EC-1504-41C3-BEB0-0F124D68A814}" dt="2022-04-03T10:20:32.381" v="4718" actId="478"/>
          <ac:spMkLst>
            <pc:docMk/>
            <pc:sldMk cId="2286932237" sldId="259"/>
            <ac:spMk id="3" creationId="{1FF0079A-C072-4109-AB97-CC899FBC8386}"/>
          </ac:spMkLst>
        </pc:spChg>
        <pc:spChg chg="add del">
          <ac:chgData name="Roberto Basla" userId="3d983346-050d-4a89-98d9-03dd53af11dd" providerId="ADAL" clId="{5080B2EC-1504-41C3-BEB0-0F124D68A814}" dt="2022-04-02T14:22:25.797" v="346" actId="26606"/>
          <ac:spMkLst>
            <pc:docMk/>
            <pc:sldMk cId="2286932237" sldId="259"/>
            <ac:spMk id="3" creationId="{AFF9B283-DFCC-4DB4-817C-15CBAF36953F}"/>
          </ac:spMkLst>
        </pc:spChg>
        <pc:spChg chg="add mod ord">
          <ac:chgData name="Roberto Basla" userId="3d983346-050d-4a89-98d9-03dd53af11dd" providerId="ADAL" clId="{5080B2EC-1504-41C3-BEB0-0F124D68A814}" dt="2022-04-03T10:19:31.673" v="4713" actId="20577"/>
          <ac:spMkLst>
            <pc:docMk/>
            <pc:sldMk cId="2286932237" sldId="259"/>
            <ac:spMk id="6" creationId="{39233E79-DA1F-4578-BE34-F6E19BA9FD46}"/>
          </ac:spMkLst>
        </pc:spChg>
        <pc:spChg chg="add mod">
          <ac:chgData name="Roberto Basla" userId="3d983346-050d-4a89-98d9-03dd53af11dd" providerId="ADAL" clId="{5080B2EC-1504-41C3-BEB0-0F124D68A814}" dt="2022-04-02T14:25:00.941" v="384" actId="1076"/>
          <ac:spMkLst>
            <pc:docMk/>
            <pc:sldMk cId="2286932237" sldId="259"/>
            <ac:spMk id="7" creationId="{44C156A9-BF17-4F6D-9622-6E88A2457D1B}"/>
          </ac:spMkLst>
        </pc:spChg>
        <pc:spChg chg="add mod">
          <ac:chgData name="Roberto Basla" userId="3d983346-050d-4a89-98d9-03dd53af11dd" providerId="ADAL" clId="{5080B2EC-1504-41C3-BEB0-0F124D68A814}" dt="2022-04-03T10:21:00.763" v="4725" actId="1035"/>
          <ac:spMkLst>
            <pc:docMk/>
            <pc:sldMk cId="2286932237" sldId="259"/>
            <ac:spMk id="9" creationId="{ECF5E132-026D-4092-905F-418AFD0A8E1E}"/>
          </ac:spMkLst>
        </pc:spChg>
        <pc:spChg chg="add del">
          <ac:chgData name="Roberto Basla" userId="3d983346-050d-4a89-98d9-03dd53af11dd" providerId="ADAL" clId="{5080B2EC-1504-41C3-BEB0-0F124D68A814}" dt="2022-04-02T14:22:25.795" v="345" actId="26606"/>
          <ac:spMkLst>
            <pc:docMk/>
            <pc:sldMk cId="2286932237" sldId="259"/>
            <ac:spMk id="10" creationId="{42A4FC2C-047E-45A5-965D-8E1E3BF09BC6}"/>
          </ac:spMkLst>
        </pc:spChg>
        <pc:spChg chg="add mod">
          <ac:chgData name="Roberto Basla" userId="3d983346-050d-4a89-98d9-03dd53af11dd" providerId="ADAL" clId="{5080B2EC-1504-41C3-BEB0-0F124D68A814}" dt="2022-04-03T10:21:22.915" v="4742" actId="1076"/>
          <ac:spMkLst>
            <pc:docMk/>
            <pc:sldMk cId="2286932237" sldId="259"/>
            <ac:spMk id="11" creationId="{2E91FD1A-6C53-46B8-B2A6-D7A6317638F1}"/>
          </ac:spMkLst>
        </pc:spChg>
        <pc:spChg chg="add del">
          <ac:chgData name="Roberto Basla" userId="3d983346-050d-4a89-98d9-03dd53af11dd" providerId="ADAL" clId="{5080B2EC-1504-41C3-BEB0-0F124D68A814}" dt="2022-04-02T14:27:40.517" v="434" actId="478"/>
          <ac:spMkLst>
            <pc:docMk/>
            <pc:sldMk cId="2286932237" sldId="259"/>
            <ac:spMk id="17" creationId="{5BEFF55C-3F99-4BE5-A83A-B09AE12B105B}"/>
          </ac:spMkLst>
        </pc:spChg>
        <pc:spChg chg="add mod ord">
          <ac:chgData name="Roberto Basla" userId="3d983346-050d-4a89-98d9-03dd53af11dd" providerId="ADAL" clId="{5080B2EC-1504-41C3-BEB0-0F124D68A814}" dt="2022-04-03T10:21:30.665" v="4747" actId="1036"/>
          <ac:spMkLst>
            <pc:docMk/>
            <pc:sldMk cId="2286932237" sldId="259"/>
            <ac:spMk id="18" creationId="{8E544C75-8E89-418A-B8D2-890FEBC27E1E}"/>
          </ac:spMkLst>
        </pc:spChg>
        <pc:picChg chg="add del mod ord">
          <ac:chgData name="Roberto Basla" userId="3d983346-050d-4a89-98d9-03dd53af11dd" providerId="ADAL" clId="{5080B2EC-1504-41C3-BEB0-0F124D68A814}" dt="2022-04-03T10:20:21.462" v="4714" actId="478"/>
          <ac:picMkLst>
            <pc:docMk/>
            <pc:sldMk cId="2286932237" sldId="259"/>
            <ac:picMk id="5" creationId="{0E410B02-89D7-4D78-A1DF-A642834DFD8F}"/>
          </ac:picMkLst>
        </pc:picChg>
        <pc:picChg chg="add mod ord">
          <ac:chgData name="Roberto Basla" userId="3d983346-050d-4a89-98d9-03dd53af11dd" providerId="ADAL" clId="{5080B2EC-1504-41C3-BEB0-0F124D68A814}" dt="2022-04-03T10:20:50.067" v="4720" actId="1076"/>
          <ac:picMkLst>
            <pc:docMk/>
            <pc:sldMk cId="2286932237" sldId="259"/>
            <ac:picMk id="8" creationId="{D063E6DF-ADC6-4BB7-A039-0380EAC69BF0}"/>
          </ac:picMkLst>
        </pc:picChg>
        <pc:cxnChg chg="add mod">
          <ac:chgData name="Roberto Basla" userId="3d983346-050d-4a89-98d9-03dd53af11dd" providerId="ADAL" clId="{5080B2EC-1504-41C3-BEB0-0F124D68A814}" dt="2022-04-03T10:20:56.370" v="4721" actId="14100"/>
          <ac:cxnSpMkLst>
            <pc:docMk/>
            <pc:sldMk cId="2286932237" sldId="259"/>
            <ac:cxnSpMk id="12" creationId="{0CB2926D-2265-49E5-9507-9DD5C5607A80}"/>
          </ac:cxnSpMkLst>
        </pc:cxnChg>
        <pc:cxnChg chg="add mod">
          <ac:chgData name="Roberto Basla" userId="3d983346-050d-4a89-98d9-03dd53af11dd" providerId="ADAL" clId="{5080B2EC-1504-41C3-BEB0-0F124D68A814}" dt="2022-04-03T10:21:00.763" v="4725" actId="1035"/>
          <ac:cxnSpMkLst>
            <pc:docMk/>
            <pc:sldMk cId="2286932237" sldId="259"/>
            <ac:cxnSpMk id="15" creationId="{C16ADB42-D41D-479D-A793-BBB64367950A}"/>
          </ac:cxnSpMkLst>
        </pc:cxnChg>
      </pc:sldChg>
      <pc:sldChg chg="addSp modSp new mod setBg addAnim modAnim">
        <pc:chgData name="Roberto Basla" userId="3d983346-050d-4a89-98d9-03dd53af11dd" providerId="ADAL" clId="{5080B2EC-1504-41C3-BEB0-0F124D68A814}" dt="2022-04-07T15:52:41.527" v="5850" actId="20577"/>
        <pc:sldMkLst>
          <pc:docMk/>
          <pc:sldMk cId="2442764897" sldId="260"/>
        </pc:sldMkLst>
        <pc:spChg chg="mod">
          <ac:chgData name="Roberto Basla" userId="3d983346-050d-4a89-98d9-03dd53af11dd" providerId="ADAL" clId="{5080B2EC-1504-41C3-BEB0-0F124D68A814}" dt="2022-04-02T14:42:04.545" v="829" actId="26606"/>
          <ac:spMkLst>
            <pc:docMk/>
            <pc:sldMk cId="2442764897" sldId="260"/>
            <ac:spMk id="2" creationId="{F3E8D832-E294-4A98-A6F1-34D3DDE49792}"/>
          </ac:spMkLst>
        </pc:spChg>
        <pc:spChg chg="mod">
          <ac:chgData name="Roberto Basla" userId="3d983346-050d-4a89-98d9-03dd53af11dd" providerId="ADAL" clId="{5080B2EC-1504-41C3-BEB0-0F124D68A814}" dt="2022-04-07T15:52:41.527" v="5850" actId="20577"/>
          <ac:spMkLst>
            <pc:docMk/>
            <pc:sldMk cId="2442764897" sldId="260"/>
            <ac:spMk id="3" creationId="{71271BF5-79AC-46B0-B66E-2E2360742B4F}"/>
          </ac:spMkLst>
        </pc:spChg>
        <pc:spChg chg="add">
          <ac:chgData name="Roberto Basla" userId="3d983346-050d-4a89-98d9-03dd53af11dd" providerId="ADAL" clId="{5080B2EC-1504-41C3-BEB0-0F124D68A814}" dt="2022-04-02T14:42:04.545" v="829" actId="26606"/>
          <ac:spMkLst>
            <pc:docMk/>
            <pc:sldMk cId="2442764897" sldId="260"/>
            <ac:spMk id="8" creationId="{DBF61EA3-B236-439E-9C0B-340980D56BEE}"/>
          </ac:spMkLst>
        </pc:spChg>
        <pc:spChg chg="add">
          <ac:chgData name="Roberto Basla" userId="3d983346-050d-4a89-98d9-03dd53af11dd" providerId="ADAL" clId="{5080B2EC-1504-41C3-BEB0-0F124D68A814}" dt="2022-04-02T14:42:04.545" v="829" actId="26606"/>
          <ac:spMkLst>
            <pc:docMk/>
            <pc:sldMk cId="2442764897" sldId="260"/>
            <ac:spMk id="14" creationId="{E659831F-0D9A-4C63-9EBB-8435B85A440F}"/>
          </ac:spMkLst>
        </pc:spChg>
        <pc:grpChg chg="add">
          <ac:chgData name="Roberto Basla" userId="3d983346-050d-4a89-98d9-03dd53af11dd" providerId="ADAL" clId="{5080B2EC-1504-41C3-BEB0-0F124D68A814}" dt="2022-04-02T14:42:04.545" v="829" actId="26606"/>
          <ac:grpSpMkLst>
            <pc:docMk/>
            <pc:sldMk cId="2442764897" sldId="260"/>
            <ac:grpSpMk id="10" creationId="{28FAF094-D087-493F-8DF9-A486C2D6BBAA}"/>
          </ac:grpSpMkLst>
        </pc:grpChg>
      </pc:sldChg>
      <pc:sldChg chg="addSp delSp modSp new del mod setBg">
        <pc:chgData name="Roberto Basla" userId="3d983346-050d-4a89-98d9-03dd53af11dd" providerId="ADAL" clId="{5080B2EC-1504-41C3-BEB0-0F124D68A814}" dt="2022-04-02T14:43:36.990" v="846" actId="47"/>
        <pc:sldMkLst>
          <pc:docMk/>
          <pc:sldMk cId="3621684995" sldId="261"/>
        </pc:sldMkLst>
        <pc:spChg chg="mod">
          <ac:chgData name="Roberto Basla" userId="3d983346-050d-4a89-98d9-03dd53af11dd" providerId="ADAL" clId="{5080B2EC-1504-41C3-BEB0-0F124D68A814}" dt="2022-04-02T14:36:37.703" v="634" actId="26606"/>
          <ac:spMkLst>
            <pc:docMk/>
            <pc:sldMk cId="3621684995" sldId="261"/>
            <ac:spMk id="2" creationId="{40CFBD4F-BFE6-4B9F-B668-92CBE30539DE}"/>
          </ac:spMkLst>
        </pc:spChg>
        <pc:spChg chg="mod ord">
          <ac:chgData name="Roberto Basla" userId="3d983346-050d-4a89-98d9-03dd53af11dd" providerId="ADAL" clId="{5080B2EC-1504-41C3-BEB0-0F124D68A814}" dt="2022-04-02T14:38:47.157" v="826" actId="20577"/>
          <ac:spMkLst>
            <pc:docMk/>
            <pc:sldMk cId="3621684995" sldId="261"/>
            <ac:spMk id="3" creationId="{5FDD6802-180E-48FA-A8D1-4E9EF430E87C}"/>
          </ac:spMkLst>
        </pc:spChg>
        <pc:spChg chg="add del">
          <ac:chgData name="Roberto Basla" userId="3d983346-050d-4a89-98d9-03dd53af11dd" providerId="ADAL" clId="{5080B2EC-1504-41C3-BEB0-0F124D68A814}" dt="2022-04-02T14:36:37.703" v="634" actId="26606"/>
          <ac:spMkLst>
            <pc:docMk/>
            <pc:sldMk cId="3621684995" sldId="261"/>
            <ac:spMk id="10" creationId="{9D25F302-27C5-414F-97F8-6EA0A6C028BA}"/>
          </ac:spMkLst>
        </pc:spChg>
        <pc:spChg chg="add del">
          <ac:chgData name="Roberto Basla" userId="3d983346-050d-4a89-98d9-03dd53af11dd" providerId="ADAL" clId="{5080B2EC-1504-41C3-BEB0-0F124D68A814}" dt="2022-04-02T14:36:37.703" v="634" actId="26606"/>
          <ac:spMkLst>
            <pc:docMk/>
            <pc:sldMk cId="3621684995" sldId="261"/>
            <ac:spMk id="12" creationId="{830A36F8-48C2-4842-A87B-8CE8DF4E7FD2}"/>
          </ac:spMkLst>
        </pc:spChg>
        <pc:spChg chg="add del">
          <ac:chgData name="Roberto Basla" userId="3d983346-050d-4a89-98d9-03dd53af11dd" providerId="ADAL" clId="{5080B2EC-1504-41C3-BEB0-0F124D68A814}" dt="2022-04-02T14:36:37.703" v="634" actId="26606"/>
          <ac:spMkLst>
            <pc:docMk/>
            <pc:sldMk cId="3621684995" sldId="261"/>
            <ac:spMk id="14" creationId="{8F451A30-466B-4996-9BA5-CD6ABCC6D558}"/>
          </ac:spMkLst>
        </pc:spChg>
        <pc:picChg chg="add del mod">
          <ac:chgData name="Roberto Basla" userId="3d983346-050d-4a89-98d9-03dd53af11dd" providerId="ADAL" clId="{5080B2EC-1504-41C3-BEB0-0F124D68A814}" dt="2022-04-02T14:43:23.698" v="842" actId="21"/>
          <ac:picMkLst>
            <pc:docMk/>
            <pc:sldMk cId="3621684995" sldId="261"/>
            <ac:picMk id="5" creationId="{6A0EE1D5-906F-4667-9824-75E83C944F4F}"/>
          </ac:picMkLst>
        </pc:picChg>
      </pc:sldChg>
      <pc:sldChg chg="addSp delSp modSp add mod">
        <pc:chgData name="Roberto Basla" userId="3d983346-050d-4a89-98d9-03dd53af11dd" providerId="ADAL" clId="{5080B2EC-1504-41C3-BEB0-0F124D68A814}" dt="2022-04-03T10:47:24.662" v="5252" actId="21"/>
        <pc:sldMkLst>
          <pc:docMk/>
          <pc:sldMk cId="311431348" sldId="262"/>
        </pc:sldMkLst>
        <pc:spChg chg="mod">
          <ac:chgData name="Roberto Basla" userId="3d983346-050d-4a89-98d9-03dd53af11dd" providerId="ADAL" clId="{5080B2EC-1504-41C3-BEB0-0F124D68A814}" dt="2022-04-02T14:42:53.702" v="836" actId="14100"/>
          <ac:spMkLst>
            <pc:docMk/>
            <pc:sldMk cId="311431348" sldId="262"/>
            <ac:spMk id="2" creationId="{F3E8D832-E294-4A98-A6F1-34D3DDE49792}"/>
          </ac:spMkLst>
        </pc:spChg>
        <pc:spChg chg="mod">
          <ac:chgData name="Roberto Basla" userId="3d983346-050d-4a89-98d9-03dd53af11dd" providerId="ADAL" clId="{5080B2EC-1504-41C3-BEB0-0F124D68A814}" dt="2022-04-03T10:15:00.676" v="4691" actId="20577"/>
          <ac:spMkLst>
            <pc:docMk/>
            <pc:sldMk cId="311431348" sldId="262"/>
            <ac:spMk id="3" creationId="{71271BF5-79AC-46B0-B66E-2E2360742B4F}"/>
          </ac:spMkLst>
        </pc:spChg>
        <pc:picChg chg="add del mod">
          <ac:chgData name="Roberto Basla" userId="3d983346-050d-4a89-98d9-03dd53af11dd" providerId="ADAL" clId="{5080B2EC-1504-41C3-BEB0-0F124D68A814}" dt="2022-04-03T10:47:24.662" v="5252" actId="21"/>
          <ac:picMkLst>
            <pc:docMk/>
            <pc:sldMk cId="311431348" sldId="262"/>
            <ac:picMk id="5" creationId="{833239D3-46FC-448A-BF24-D7FAE4325C64}"/>
          </ac:picMkLst>
        </pc:picChg>
        <pc:picChg chg="add del mod">
          <ac:chgData name="Roberto Basla" userId="3d983346-050d-4a89-98d9-03dd53af11dd" providerId="ADAL" clId="{5080B2EC-1504-41C3-BEB0-0F124D68A814}" dt="2022-04-03T10:14:24.449" v="4678" actId="478"/>
          <ac:picMkLst>
            <pc:docMk/>
            <pc:sldMk cId="311431348" sldId="262"/>
            <ac:picMk id="9" creationId="{ECE77B60-E025-40A8-8C73-F21133D36810}"/>
          </ac:picMkLst>
        </pc:picChg>
      </pc:sldChg>
      <pc:sldChg chg="modSp add mod ord">
        <pc:chgData name="Roberto Basla" userId="3d983346-050d-4a89-98d9-03dd53af11dd" providerId="ADAL" clId="{5080B2EC-1504-41C3-BEB0-0F124D68A814}" dt="2022-04-03T07:50:42.300" v="3162" actId="20577"/>
        <pc:sldMkLst>
          <pc:docMk/>
          <pc:sldMk cId="784182737" sldId="263"/>
        </pc:sldMkLst>
        <pc:spChg chg="mod">
          <ac:chgData name="Roberto Basla" userId="3d983346-050d-4a89-98d9-03dd53af11dd" providerId="ADAL" clId="{5080B2EC-1504-41C3-BEB0-0F124D68A814}" dt="2022-04-03T07:50:42.300" v="3162" actId="20577"/>
          <ac:spMkLst>
            <pc:docMk/>
            <pc:sldMk cId="784182737" sldId="263"/>
            <ac:spMk id="3" creationId="{09F01B90-CA1E-48E2-9654-6B346D461AC3}"/>
          </ac:spMkLst>
        </pc:spChg>
      </pc:sldChg>
      <pc:sldChg chg="addSp delSp modSp add mod">
        <pc:chgData name="Roberto Basla" userId="3d983346-050d-4a89-98d9-03dd53af11dd" providerId="ADAL" clId="{5080B2EC-1504-41C3-BEB0-0F124D68A814}" dt="2022-04-05T13:09:43.961" v="5561" actId="20577"/>
        <pc:sldMkLst>
          <pc:docMk/>
          <pc:sldMk cId="1479658840" sldId="264"/>
        </pc:sldMkLst>
        <pc:spChg chg="mod">
          <ac:chgData name="Roberto Basla" userId="3d983346-050d-4a89-98d9-03dd53af11dd" providerId="ADAL" clId="{5080B2EC-1504-41C3-BEB0-0F124D68A814}" dt="2022-04-02T17:34:52.491" v="2956" actId="20577"/>
          <ac:spMkLst>
            <pc:docMk/>
            <pc:sldMk cId="1479658840" sldId="264"/>
            <ac:spMk id="2" creationId="{D26BAEB3-B52C-4448-AD12-A16296F07E01}"/>
          </ac:spMkLst>
        </pc:spChg>
        <pc:spChg chg="del">
          <ac:chgData name="Roberto Basla" userId="3d983346-050d-4a89-98d9-03dd53af11dd" providerId="ADAL" clId="{5080B2EC-1504-41C3-BEB0-0F124D68A814}" dt="2022-04-02T15:11:07.215" v="1507" actId="478"/>
          <ac:spMkLst>
            <pc:docMk/>
            <pc:sldMk cId="1479658840" sldId="264"/>
            <ac:spMk id="3" creationId="{227CFC52-64D5-43C0-B87C-10D350F246AF}"/>
          </ac:spMkLst>
        </pc:spChg>
        <pc:spChg chg="add mod">
          <ac:chgData name="Roberto Basla" userId="3d983346-050d-4a89-98d9-03dd53af11dd" providerId="ADAL" clId="{5080B2EC-1504-41C3-BEB0-0F124D68A814}" dt="2022-04-05T13:09:28.417" v="5560" actId="208"/>
          <ac:spMkLst>
            <pc:docMk/>
            <pc:sldMk cId="1479658840" sldId="264"/>
            <ac:spMk id="3" creationId="{9EF1D826-1C73-4A98-AC8C-A3C17CC9C8A7}"/>
          </ac:spMkLst>
        </pc:spChg>
        <pc:spChg chg="add mod">
          <ac:chgData name="Roberto Basla" userId="3d983346-050d-4a89-98d9-03dd53af11dd" providerId="ADAL" clId="{5080B2EC-1504-41C3-BEB0-0F124D68A814}" dt="2022-04-05T13:09:43.961" v="5561" actId="20577"/>
          <ac:spMkLst>
            <pc:docMk/>
            <pc:sldMk cId="1479658840" sldId="264"/>
            <ac:spMk id="5" creationId="{47A0E712-2FEF-4F74-87FE-570907A60D0A}"/>
          </ac:spMkLst>
        </pc:spChg>
        <pc:spChg chg="del">
          <ac:chgData name="Roberto Basla" userId="3d983346-050d-4a89-98d9-03dd53af11dd" providerId="ADAL" clId="{5080B2EC-1504-41C3-BEB0-0F124D68A814}" dt="2022-04-02T16:08:46.427" v="1744" actId="26606"/>
          <ac:spMkLst>
            <pc:docMk/>
            <pc:sldMk cId="1479658840" sldId="264"/>
            <ac:spMk id="8" creationId="{DBF61EA3-B236-439E-9C0B-340980D56BEE}"/>
          </ac:spMkLst>
        </pc:spChg>
        <pc:spChg chg="del">
          <ac:chgData name="Roberto Basla" userId="3d983346-050d-4a89-98d9-03dd53af11dd" providerId="ADAL" clId="{5080B2EC-1504-41C3-BEB0-0F124D68A814}" dt="2022-04-02T16:08:46.427" v="1744" actId="26606"/>
          <ac:spMkLst>
            <pc:docMk/>
            <pc:sldMk cId="1479658840" sldId="264"/>
            <ac:spMk id="14" creationId="{E659831F-0D9A-4C63-9EBB-8435B85A440F}"/>
          </ac:spMkLst>
        </pc:spChg>
        <pc:spChg chg="add del">
          <ac:chgData name="Roberto Basla" userId="3d983346-050d-4a89-98d9-03dd53af11dd" providerId="ADAL" clId="{5080B2EC-1504-41C3-BEB0-0F124D68A814}" dt="2022-04-02T16:09:53.679" v="1783" actId="26606"/>
          <ac:spMkLst>
            <pc:docMk/>
            <pc:sldMk cId="1479658840" sldId="264"/>
            <ac:spMk id="19" creationId="{DBC6133C-0615-4CE4-9132-37E609A9BDFA}"/>
          </ac:spMkLst>
        </pc:spChg>
        <pc:spChg chg="add del">
          <ac:chgData name="Roberto Basla" userId="3d983346-050d-4a89-98d9-03dd53af11dd" providerId="ADAL" clId="{5080B2EC-1504-41C3-BEB0-0F124D68A814}" dt="2022-04-02T16:09:53.679" v="1783" actId="26606"/>
          <ac:spMkLst>
            <pc:docMk/>
            <pc:sldMk cId="1479658840" sldId="264"/>
            <ac:spMk id="21" creationId="{169CC832-2974-4E8D-90ED-3E2941BA7336}"/>
          </ac:spMkLst>
        </pc:spChg>
        <pc:spChg chg="add del">
          <ac:chgData name="Roberto Basla" userId="3d983346-050d-4a89-98d9-03dd53af11dd" providerId="ADAL" clId="{5080B2EC-1504-41C3-BEB0-0F124D68A814}" dt="2022-04-02T16:09:53.679" v="1783" actId="26606"/>
          <ac:spMkLst>
            <pc:docMk/>
            <pc:sldMk cId="1479658840" sldId="264"/>
            <ac:spMk id="23" creationId="{55222F96-971A-4F90-B841-6BAB416C7AC1}"/>
          </ac:spMkLst>
        </pc:spChg>
        <pc:spChg chg="add del">
          <ac:chgData name="Roberto Basla" userId="3d983346-050d-4a89-98d9-03dd53af11dd" providerId="ADAL" clId="{5080B2EC-1504-41C3-BEB0-0F124D68A814}" dt="2022-04-02T16:09:53.679" v="1783" actId="26606"/>
          <ac:spMkLst>
            <pc:docMk/>
            <pc:sldMk cId="1479658840" sldId="264"/>
            <ac:spMk id="25" creationId="{08980754-6F4B-43C9-B9BE-127B6BED6586}"/>
          </ac:spMkLst>
        </pc:spChg>
        <pc:spChg chg="add mod">
          <ac:chgData name="Roberto Basla" userId="3d983346-050d-4a89-98d9-03dd53af11dd" providerId="ADAL" clId="{5080B2EC-1504-41C3-BEB0-0F124D68A814}" dt="2022-04-02T17:30:25.390" v="2940" actId="14100"/>
          <ac:spMkLst>
            <pc:docMk/>
            <pc:sldMk cId="1479658840" sldId="264"/>
            <ac:spMk id="26" creationId="{C2AA5D25-51FF-42F7-B816-D9677CB2523F}"/>
          </ac:spMkLst>
        </pc:spChg>
        <pc:spChg chg="add del">
          <ac:chgData name="Roberto Basla" userId="3d983346-050d-4a89-98d9-03dd53af11dd" providerId="ADAL" clId="{5080B2EC-1504-41C3-BEB0-0F124D68A814}" dt="2022-04-02T16:09:53.679" v="1783" actId="26606"/>
          <ac:spMkLst>
            <pc:docMk/>
            <pc:sldMk cId="1479658840" sldId="264"/>
            <ac:spMk id="27" creationId="{2C1BBA94-3F40-40AA-8BB9-E69E25E537C1}"/>
          </ac:spMkLst>
        </pc:spChg>
        <pc:spChg chg="add del">
          <ac:chgData name="Roberto Basla" userId="3d983346-050d-4a89-98d9-03dd53af11dd" providerId="ADAL" clId="{5080B2EC-1504-41C3-BEB0-0F124D68A814}" dt="2022-04-02T16:09:53.679" v="1783" actId="26606"/>
          <ac:spMkLst>
            <pc:docMk/>
            <pc:sldMk cId="1479658840" sldId="264"/>
            <ac:spMk id="32" creationId="{201CC55D-ED54-4C5C-95E6-10947BD1103B}"/>
          </ac:spMkLst>
        </pc:spChg>
        <pc:spChg chg="add del">
          <ac:chgData name="Roberto Basla" userId="3d983346-050d-4a89-98d9-03dd53af11dd" providerId="ADAL" clId="{5080B2EC-1504-41C3-BEB0-0F124D68A814}" dt="2022-04-02T16:09:53.679" v="1783" actId="26606"/>
          <ac:spMkLst>
            <pc:docMk/>
            <pc:sldMk cId="1479658840" sldId="264"/>
            <ac:spMk id="38" creationId="{3873B707-463F-40B0-8227-E8CC6C67EB25}"/>
          </ac:spMkLst>
        </pc:spChg>
        <pc:spChg chg="add del">
          <ac:chgData name="Roberto Basla" userId="3d983346-050d-4a89-98d9-03dd53af11dd" providerId="ADAL" clId="{5080B2EC-1504-41C3-BEB0-0F124D68A814}" dt="2022-04-02T16:09:53.679" v="1783" actId="26606"/>
          <ac:spMkLst>
            <pc:docMk/>
            <pc:sldMk cId="1479658840" sldId="264"/>
            <ac:spMk id="40" creationId="{C13237C8-E62C-4F0D-A318-BD6FB6C2D138}"/>
          </ac:spMkLst>
        </pc:spChg>
        <pc:spChg chg="add del">
          <ac:chgData name="Roberto Basla" userId="3d983346-050d-4a89-98d9-03dd53af11dd" providerId="ADAL" clId="{5080B2EC-1504-41C3-BEB0-0F124D68A814}" dt="2022-04-02T16:09:53.679" v="1783" actId="26606"/>
          <ac:spMkLst>
            <pc:docMk/>
            <pc:sldMk cId="1479658840" sldId="264"/>
            <ac:spMk id="42" creationId="{19C9EAEA-39D0-4B0E-A0EB-51E7B26740B1}"/>
          </ac:spMkLst>
        </pc:spChg>
        <pc:grpChg chg="del">
          <ac:chgData name="Roberto Basla" userId="3d983346-050d-4a89-98d9-03dd53af11dd" providerId="ADAL" clId="{5080B2EC-1504-41C3-BEB0-0F124D68A814}" dt="2022-04-02T16:08:46.427" v="1744" actId="26606"/>
          <ac:grpSpMkLst>
            <pc:docMk/>
            <pc:sldMk cId="1479658840" sldId="264"/>
            <ac:grpSpMk id="10" creationId="{28FAF094-D087-493F-8DF9-A486C2D6BBAA}"/>
          </ac:grpSpMkLst>
        </pc:grpChg>
        <pc:grpChg chg="add del">
          <ac:chgData name="Roberto Basla" userId="3d983346-050d-4a89-98d9-03dd53af11dd" providerId="ADAL" clId="{5080B2EC-1504-41C3-BEB0-0F124D68A814}" dt="2022-04-02T16:09:53.679" v="1783" actId="26606"/>
          <ac:grpSpMkLst>
            <pc:docMk/>
            <pc:sldMk cId="1479658840" sldId="264"/>
            <ac:grpSpMk id="34" creationId="{1DE889C7-FAD6-4397-98E2-05D503484459}"/>
          </ac:grpSpMkLst>
        </pc:grpChg>
        <pc:picChg chg="add mod">
          <ac:chgData name="Roberto Basla" userId="3d983346-050d-4a89-98d9-03dd53af11dd" providerId="ADAL" clId="{5080B2EC-1504-41C3-BEB0-0F124D68A814}" dt="2022-04-02T16:09:53.679" v="1783" actId="26606"/>
          <ac:picMkLst>
            <pc:docMk/>
            <pc:sldMk cId="1479658840" sldId="264"/>
            <ac:picMk id="7" creationId="{549F5917-3AD5-4F6E-8159-EE592E29B1F5}"/>
          </ac:picMkLst>
        </pc:picChg>
      </pc:sldChg>
      <pc:sldChg chg="addSp delSp modSp add mod ord">
        <pc:chgData name="Roberto Basla" userId="3d983346-050d-4a89-98d9-03dd53af11dd" providerId="ADAL" clId="{5080B2EC-1504-41C3-BEB0-0F124D68A814}" dt="2022-04-02T16:20:47.144" v="1953" actId="20577"/>
        <pc:sldMkLst>
          <pc:docMk/>
          <pc:sldMk cId="2200019008" sldId="265"/>
        </pc:sldMkLst>
        <pc:spChg chg="mod">
          <ac:chgData name="Roberto Basla" userId="3d983346-050d-4a89-98d9-03dd53af11dd" providerId="ADAL" clId="{5080B2EC-1504-41C3-BEB0-0F124D68A814}" dt="2022-04-02T16:11:18.375" v="1804" actId="20577"/>
          <ac:spMkLst>
            <pc:docMk/>
            <pc:sldMk cId="2200019008" sldId="265"/>
            <ac:spMk id="2" creationId="{D26BAEB3-B52C-4448-AD12-A16296F07E01}"/>
          </ac:spMkLst>
        </pc:spChg>
        <pc:spChg chg="mod">
          <ac:chgData name="Roberto Basla" userId="3d983346-050d-4a89-98d9-03dd53af11dd" providerId="ADAL" clId="{5080B2EC-1504-41C3-BEB0-0F124D68A814}" dt="2022-04-02T16:20:47.144" v="1953" actId="20577"/>
          <ac:spMkLst>
            <pc:docMk/>
            <pc:sldMk cId="2200019008" sldId="265"/>
            <ac:spMk id="5" creationId="{47A0E712-2FEF-4F74-87FE-570907A60D0A}"/>
          </ac:spMkLst>
        </pc:spChg>
        <pc:spChg chg="del">
          <ac:chgData name="Roberto Basla" userId="3d983346-050d-4a89-98d9-03dd53af11dd" providerId="ADAL" clId="{5080B2EC-1504-41C3-BEB0-0F124D68A814}" dt="2022-04-02T16:15:07.075" v="1945" actId="26606"/>
          <ac:spMkLst>
            <pc:docMk/>
            <pc:sldMk cId="2200019008" sldId="265"/>
            <ac:spMk id="19" creationId="{DBC6133C-0615-4CE4-9132-37E609A9BDFA}"/>
          </ac:spMkLst>
        </pc:spChg>
        <pc:spChg chg="del">
          <ac:chgData name="Roberto Basla" userId="3d983346-050d-4a89-98d9-03dd53af11dd" providerId="ADAL" clId="{5080B2EC-1504-41C3-BEB0-0F124D68A814}" dt="2022-04-02T16:15:07.075" v="1945" actId="26606"/>
          <ac:spMkLst>
            <pc:docMk/>
            <pc:sldMk cId="2200019008" sldId="265"/>
            <ac:spMk id="21" creationId="{169CC832-2974-4E8D-90ED-3E2941BA7336}"/>
          </ac:spMkLst>
        </pc:spChg>
        <pc:spChg chg="del">
          <ac:chgData name="Roberto Basla" userId="3d983346-050d-4a89-98d9-03dd53af11dd" providerId="ADAL" clId="{5080B2EC-1504-41C3-BEB0-0F124D68A814}" dt="2022-04-02T16:15:07.075" v="1945" actId="26606"/>
          <ac:spMkLst>
            <pc:docMk/>
            <pc:sldMk cId="2200019008" sldId="265"/>
            <ac:spMk id="23" creationId="{55222F96-971A-4F90-B841-6BAB416C7AC1}"/>
          </ac:spMkLst>
        </pc:spChg>
        <pc:spChg chg="del">
          <ac:chgData name="Roberto Basla" userId="3d983346-050d-4a89-98d9-03dd53af11dd" providerId="ADAL" clId="{5080B2EC-1504-41C3-BEB0-0F124D68A814}" dt="2022-04-02T16:15:07.075" v="1945" actId="26606"/>
          <ac:spMkLst>
            <pc:docMk/>
            <pc:sldMk cId="2200019008" sldId="265"/>
            <ac:spMk id="25" creationId="{08980754-6F4B-43C9-B9BE-127B6BED6586}"/>
          </ac:spMkLst>
        </pc:spChg>
        <pc:spChg chg="del">
          <ac:chgData name="Roberto Basla" userId="3d983346-050d-4a89-98d9-03dd53af11dd" providerId="ADAL" clId="{5080B2EC-1504-41C3-BEB0-0F124D68A814}" dt="2022-04-02T16:15:07.075" v="1945" actId="26606"/>
          <ac:spMkLst>
            <pc:docMk/>
            <pc:sldMk cId="2200019008" sldId="265"/>
            <ac:spMk id="27" creationId="{2C1BBA94-3F40-40AA-8BB9-E69E25E537C1}"/>
          </ac:spMkLst>
        </pc:spChg>
        <pc:spChg chg="add">
          <ac:chgData name="Roberto Basla" userId="3d983346-050d-4a89-98d9-03dd53af11dd" providerId="ADAL" clId="{5080B2EC-1504-41C3-BEB0-0F124D68A814}" dt="2022-04-02T16:15:07.075" v="1945" actId="26606"/>
          <ac:spMkLst>
            <pc:docMk/>
            <pc:sldMk cId="2200019008" sldId="265"/>
            <ac:spMk id="32" creationId="{DBC6133C-0615-4CE4-9132-37E609A9BDFA}"/>
          </ac:spMkLst>
        </pc:spChg>
        <pc:spChg chg="add">
          <ac:chgData name="Roberto Basla" userId="3d983346-050d-4a89-98d9-03dd53af11dd" providerId="ADAL" clId="{5080B2EC-1504-41C3-BEB0-0F124D68A814}" dt="2022-04-02T16:15:07.075" v="1945" actId="26606"/>
          <ac:spMkLst>
            <pc:docMk/>
            <pc:sldMk cId="2200019008" sldId="265"/>
            <ac:spMk id="34" creationId="{169CC832-2974-4E8D-90ED-3E2941BA7336}"/>
          </ac:spMkLst>
        </pc:spChg>
        <pc:spChg chg="add">
          <ac:chgData name="Roberto Basla" userId="3d983346-050d-4a89-98d9-03dd53af11dd" providerId="ADAL" clId="{5080B2EC-1504-41C3-BEB0-0F124D68A814}" dt="2022-04-02T16:15:07.075" v="1945" actId="26606"/>
          <ac:spMkLst>
            <pc:docMk/>
            <pc:sldMk cId="2200019008" sldId="265"/>
            <ac:spMk id="36" creationId="{55222F96-971A-4F90-B841-6BAB416C7AC1}"/>
          </ac:spMkLst>
        </pc:spChg>
        <pc:spChg chg="add">
          <ac:chgData name="Roberto Basla" userId="3d983346-050d-4a89-98d9-03dd53af11dd" providerId="ADAL" clId="{5080B2EC-1504-41C3-BEB0-0F124D68A814}" dt="2022-04-02T16:15:07.075" v="1945" actId="26606"/>
          <ac:spMkLst>
            <pc:docMk/>
            <pc:sldMk cId="2200019008" sldId="265"/>
            <ac:spMk id="38" creationId="{08980754-6F4B-43C9-B9BE-127B6BED6586}"/>
          </ac:spMkLst>
        </pc:spChg>
        <pc:spChg chg="add">
          <ac:chgData name="Roberto Basla" userId="3d983346-050d-4a89-98d9-03dd53af11dd" providerId="ADAL" clId="{5080B2EC-1504-41C3-BEB0-0F124D68A814}" dt="2022-04-02T16:15:07.075" v="1945" actId="26606"/>
          <ac:spMkLst>
            <pc:docMk/>
            <pc:sldMk cId="2200019008" sldId="265"/>
            <ac:spMk id="40" creationId="{2C1BBA94-3F40-40AA-8BB9-E69E25E537C1}"/>
          </ac:spMkLst>
        </pc:spChg>
        <pc:picChg chg="add mod">
          <ac:chgData name="Roberto Basla" userId="3d983346-050d-4a89-98d9-03dd53af11dd" providerId="ADAL" clId="{5080B2EC-1504-41C3-BEB0-0F124D68A814}" dt="2022-04-02T16:15:07.075" v="1945" actId="26606"/>
          <ac:picMkLst>
            <pc:docMk/>
            <pc:sldMk cId="2200019008" sldId="265"/>
            <ac:picMk id="4" creationId="{1807ABBA-C51B-439C-82E3-108EEE04AF47}"/>
          </ac:picMkLst>
        </pc:picChg>
        <pc:picChg chg="del">
          <ac:chgData name="Roberto Basla" userId="3d983346-050d-4a89-98d9-03dd53af11dd" providerId="ADAL" clId="{5080B2EC-1504-41C3-BEB0-0F124D68A814}" dt="2022-04-02T16:14:58.974" v="1942" actId="478"/>
          <ac:picMkLst>
            <pc:docMk/>
            <pc:sldMk cId="2200019008" sldId="265"/>
            <ac:picMk id="7" creationId="{549F5917-3AD5-4F6E-8159-EE592E29B1F5}"/>
          </ac:picMkLst>
        </pc:picChg>
      </pc:sldChg>
      <pc:sldChg chg="new del">
        <pc:chgData name="Roberto Basla" userId="3d983346-050d-4a89-98d9-03dd53af11dd" providerId="ADAL" clId="{5080B2EC-1504-41C3-BEB0-0F124D68A814}" dt="2022-04-02T16:10:33.207" v="1789" actId="680"/>
        <pc:sldMkLst>
          <pc:docMk/>
          <pc:sldMk cId="2727877907" sldId="265"/>
        </pc:sldMkLst>
      </pc:sldChg>
      <pc:sldChg chg="addSp delSp modSp add mod">
        <pc:chgData name="Roberto Basla" userId="3d983346-050d-4a89-98d9-03dd53af11dd" providerId="ADAL" clId="{5080B2EC-1504-41C3-BEB0-0F124D68A814}" dt="2022-04-07T15:56:08.071" v="5990" actId="20577"/>
        <pc:sldMkLst>
          <pc:docMk/>
          <pc:sldMk cId="2157988698" sldId="266"/>
        </pc:sldMkLst>
        <pc:spChg chg="mod">
          <ac:chgData name="Roberto Basla" userId="3d983346-050d-4a89-98d9-03dd53af11dd" providerId="ADAL" clId="{5080B2EC-1504-41C3-BEB0-0F124D68A814}" dt="2022-04-02T16:55:58.483" v="2200" actId="26606"/>
          <ac:spMkLst>
            <pc:docMk/>
            <pc:sldMk cId="2157988698" sldId="266"/>
            <ac:spMk id="2" creationId="{D26BAEB3-B52C-4448-AD12-A16296F07E01}"/>
          </ac:spMkLst>
        </pc:spChg>
        <pc:spChg chg="mod">
          <ac:chgData name="Roberto Basla" userId="3d983346-050d-4a89-98d9-03dd53af11dd" providerId="ADAL" clId="{5080B2EC-1504-41C3-BEB0-0F124D68A814}" dt="2022-04-07T15:56:08.071" v="5990" actId="20577"/>
          <ac:spMkLst>
            <pc:docMk/>
            <pc:sldMk cId="2157988698" sldId="266"/>
            <ac:spMk id="5" creationId="{47A0E712-2FEF-4F74-87FE-570907A60D0A}"/>
          </ac:spMkLst>
        </pc:spChg>
        <pc:spChg chg="add del mod">
          <ac:chgData name="Roberto Basla" userId="3d983346-050d-4a89-98d9-03dd53af11dd" providerId="ADAL" clId="{5080B2EC-1504-41C3-BEB0-0F124D68A814}" dt="2022-04-02T16:57:22.468" v="2210" actId="11529"/>
          <ac:spMkLst>
            <pc:docMk/>
            <pc:sldMk cId="2157988698" sldId="266"/>
            <ac:spMk id="6" creationId="{E1DBEF1D-5483-4ACF-9E53-8F9180FA4F5D}"/>
          </ac:spMkLst>
        </pc:spChg>
        <pc:spChg chg="add mod">
          <ac:chgData name="Roberto Basla" userId="3d983346-050d-4a89-98d9-03dd53af11dd" providerId="ADAL" clId="{5080B2EC-1504-41C3-BEB0-0F124D68A814}" dt="2022-04-07T15:54:30.477" v="5851" actId="1076"/>
          <ac:spMkLst>
            <pc:docMk/>
            <pc:sldMk cId="2157988698" sldId="266"/>
            <ac:spMk id="12" creationId="{1D364A00-2D16-4053-8F14-18EB8360B27E}"/>
          </ac:spMkLst>
        </pc:spChg>
        <pc:spChg chg="add del">
          <ac:chgData name="Roberto Basla" userId="3d983346-050d-4a89-98d9-03dd53af11dd" providerId="ADAL" clId="{5080B2EC-1504-41C3-BEB0-0F124D68A814}" dt="2022-04-02T16:55:58.483" v="2200" actId="26606"/>
          <ac:spMkLst>
            <pc:docMk/>
            <pc:sldMk cId="2157988698" sldId="266"/>
            <ac:spMk id="19" creationId="{DBC6133C-0615-4CE4-9132-37E609A9BDFA}"/>
          </ac:spMkLst>
        </pc:spChg>
        <pc:spChg chg="add del">
          <ac:chgData name="Roberto Basla" userId="3d983346-050d-4a89-98d9-03dd53af11dd" providerId="ADAL" clId="{5080B2EC-1504-41C3-BEB0-0F124D68A814}" dt="2022-04-02T16:55:58.483" v="2200" actId="26606"/>
          <ac:spMkLst>
            <pc:docMk/>
            <pc:sldMk cId="2157988698" sldId="266"/>
            <ac:spMk id="21" creationId="{169CC832-2974-4E8D-90ED-3E2941BA7336}"/>
          </ac:spMkLst>
        </pc:spChg>
        <pc:spChg chg="add del">
          <ac:chgData name="Roberto Basla" userId="3d983346-050d-4a89-98d9-03dd53af11dd" providerId="ADAL" clId="{5080B2EC-1504-41C3-BEB0-0F124D68A814}" dt="2022-04-02T16:55:58.483" v="2200" actId="26606"/>
          <ac:spMkLst>
            <pc:docMk/>
            <pc:sldMk cId="2157988698" sldId="266"/>
            <ac:spMk id="23" creationId="{55222F96-971A-4F90-B841-6BAB416C7AC1}"/>
          </ac:spMkLst>
        </pc:spChg>
        <pc:spChg chg="add del">
          <ac:chgData name="Roberto Basla" userId="3d983346-050d-4a89-98d9-03dd53af11dd" providerId="ADAL" clId="{5080B2EC-1504-41C3-BEB0-0F124D68A814}" dt="2022-04-02T16:55:58.483" v="2200" actId="26606"/>
          <ac:spMkLst>
            <pc:docMk/>
            <pc:sldMk cId="2157988698" sldId="266"/>
            <ac:spMk id="25" creationId="{08980754-6F4B-43C9-B9BE-127B6BED6586}"/>
          </ac:spMkLst>
        </pc:spChg>
        <pc:spChg chg="add del">
          <ac:chgData name="Roberto Basla" userId="3d983346-050d-4a89-98d9-03dd53af11dd" providerId="ADAL" clId="{5080B2EC-1504-41C3-BEB0-0F124D68A814}" dt="2022-04-02T16:55:58.483" v="2200" actId="26606"/>
          <ac:spMkLst>
            <pc:docMk/>
            <pc:sldMk cId="2157988698" sldId="266"/>
            <ac:spMk id="27" creationId="{2C1BBA94-3F40-40AA-8BB9-E69E25E537C1}"/>
          </ac:spMkLst>
        </pc:spChg>
        <pc:spChg chg="add del">
          <ac:chgData name="Roberto Basla" userId="3d983346-050d-4a89-98d9-03dd53af11dd" providerId="ADAL" clId="{5080B2EC-1504-41C3-BEB0-0F124D68A814}" dt="2022-04-02T16:57:28.926" v="2213" actId="26606"/>
          <ac:spMkLst>
            <pc:docMk/>
            <pc:sldMk cId="2157988698" sldId="266"/>
            <ac:spMk id="29" creationId="{DBC6133C-0615-4CE4-9132-37E609A9BDFA}"/>
          </ac:spMkLst>
        </pc:spChg>
        <pc:spChg chg="add del">
          <ac:chgData name="Roberto Basla" userId="3d983346-050d-4a89-98d9-03dd53af11dd" providerId="ADAL" clId="{5080B2EC-1504-41C3-BEB0-0F124D68A814}" dt="2022-04-02T16:57:28.926" v="2213" actId="26606"/>
          <ac:spMkLst>
            <pc:docMk/>
            <pc:sldMk cId="2157988698" sldId="266"/>
            <ac:spMk id="30" creationId="{169CC832-2974-4E8D-90ED-3E2941BA7336}"/>
          </ac:spMkLst>
        </pc:spChg>
        <pc:spChg chg="add del">
          <ac:chgData name="Roberto Basla" userId="3d983346-050d-4a89-98d9-03dd53af11dd" providerId="ADAL" clId="{5080B2EC-1504-41C3-BEB0-0F124D68A814}" dt="2022-04-02T16:57:28.926" v="2213" actId="26606"/>
          <ac:spMkLst>
            <pc:docMk/>
            <pc:sldMk cId="2157988698" sldId="266"/>
            <ac:spMk id="31" creationId="{08980754-6F4B-43C9-B9BE-127B6BED6586}"/>
          </ac:spMkLst>
        </pc:spChg>
        <pc:spChg chg="add del">
          <ac:chgData name="Roberto Basla" userId="3d983346-050d-4a89-98d9-03dd53af11dd" providerId="ADAL" clId="{5080B2EC-1504-41C3-BEB0-0F124D68A814}" dt="2022-04-02T16:55:22.928" v="2190" actId="26606"/>
          <ac:spMkLst>
            <pc:docMk/>
            <pc:sldMk cId="2157988698" sldId="266"/>
            <ac:spMk id="32" creationId="{22587ECF-85E9-4393-9D87-8EB6F3F6C208}"/>
          </ac:spMkLst>
        </pc:spChg>
        <pc:spChg chg="add del">
          <ac:chgData name="Roberto Basla" userId="3d983346-050d-4a89-98d9-03dd53af11dd" providerId="ADAL" clId="{5080B2EC-1504-41C3-BEB0-0F124D68A814}" dt="2022-04-02T16:57:28.926" v="2213" actId="26606"/>
          <ac:spMkLst>
            <pc:docMk/>
            <pc:sldMk cId="2157988698" sldId="266"/>
            <ac:spMk id="33" creationId="{2C1BBA94-3F40-40AA-8BB9-E69E25E537C1}"/>
          </ac:spMkLst>
        </pc:spChg>
        <pc:spChg chg="add del">
          <ac:chgData name="Roberto Basla" userId="3d983346-050d-4a89-98d9-03dd53af11dd" providerId="ADAL" clId="{5080B2EC-1504-41C3-BEB0-0F124D68A814}" dt="2022-04-02T16:57:28.926" v="2213" actId="26606"/>
          <ac:spMkLst>
            <pc:docMk/>
            <pc:sldMk cId="2157988698" sldId="266"/>
            <ac:spMk id="36" creationId="{55222F96-971A-4F90-B841-6BAB416C7AC1}"/>
          </ac:spMkLst>
        </pc:spChg>
        <pc:spChg chg="add del">
          <ac:chgData name="Roberto Basla" userId="3d983346-050d-4a89-98d9-03dd53af11dd" providerId="ADAL" clId="{5080B2EC-1504-41C3-BEB0-0F124D68A814}" dt="2022-04-02T16:55:44.165" v="2196" actId="26606"/>
          <ac:spMkLst>
            <pc:docMk/>
            <pc:sldMk cId="2157988698" sldId="266"/>
            <ac:spMk id="37" creationId="{201CC55D-ED54-4C5C-95E6-10947BD1103B}"/>
          </ac:spMkLst>
        </pc:spChg>
        <pc:spChg chg="add del">
          <ac:chgData name="Roberto Basla" userId="3d983346-050d-4a89-98d9-03dd53af11dd" providerId="ADAL" clId="{5080B2EC-1504-41C3-BEB0-0F124D68A814}" dt="2022-04-02T16:55:44.165" v="2196" actId="26606"/>
          <ac:spMkLst>
            <pc:docMk/>
            <pc:sldMk cId="2157988698" sldId="266"/>
            <ac:spMk id="38" creationId="{3873B707-463F-40B0-8227-E8CC6C67EB25}"/>
          </ac:spMkLst>
        </pc:spChg>
        <pc:spChg chg="add">
          <ac:chgData name="Roberto Basla" userId="3d983346-050d-4a89-98d9-03dd53af11dd" providerId="ADAL" clId="{5080B2EC-1504-41C3-BEB0-0F124D68A814}" dt="2022-04-02T16:57:28.926" v="2213" actId="26606"/>
          <ac:spMkLst>
            <pc:docMk/>
            <pc:sldMk cId="2157988698" sldId="266"/>
            <ac:spMk id="39" creationId="{08980754-6F4B-43C9-B9BE-127B6BED6586}"/>
          </ac:spMkLst>
        </pc:spChg>
        <pc:spChg chg="add del">
          <ac:chgData name="Roberto Basla" userId="3d983346-050d-4a89-98d9-03dd53af11dd" providerId="ADAL" clId="{5080B2EC-1504-41C3-BEB0-0F124D68A814}" dt="2022-04-02T16:55:44.165" v="2196" actId="26606"/>
          <ac:spMkLst>
            <pc:docMk/>
            <pc:sldMk cId="2157988698" sldId="266"/>
            <ac:spMk id="40" creationId="{C13237C8-E62C-4F0D-A318-BD6FB6C2D138}"/>
          </ac:spMkLst>
        </pc:spChg>
        <pc:spChg chg="add">
          <ac:chgData name="Roberto Basla" userId="3d983346-050d-4a89-98d9-03dd53af11dd" providerId="ADAL" clId="{5080B2EC-1504-41C3-BEB0-0F124D68A814}" dt="2022-04-02T16:57:28.926" v="2213" actId="26606"/>
          <ac:spMkLst>
            <pc:docMk/>
            <pc:sldMk cId="2157988698" sldId="266"/>
            <ac:spMk id="41" creationId="{DBC6133C-0615-4CE4-9132-37E609A9BDFA}"/>
          </ac:spMkLst>
        </pc:spChg>
        <pc:spChg chg="add del">
          <ac:chgData name="Roberto Basla" userId="3d983346-050d-4a89-98d9-03dd53af11dd" providerId="ADAL" clId="{5080B2EC-1504-41C3-BEB0-0F124D68A814}" dt="2022-04-02T16:55:44.165" v="2196" actId="26606"/>
          <ac:spMkLst>
            <pc:docMk/>
            <pc:sldMk cId="2157988698" sldId="266"/>
            <ac:spMk id="42" creationId="{19C9EAEA-39D0-4B0E-A0EB-51E7B26740B1}"/>
          </ac:spMkLst>
        </pc:spChg>
        <pc:spChg chg="add">
          <ac:chgData name="Roberto Basla" userId="3d983346-050d-4a89-98d9-03dd53af11dd" providerId="ADAL" clId="{5080B2EC-1504-41C3-BEB0-0F124D68A814}" dt="2022-04-02T16:57:28.926" v="2213" actId="26606"/>
          <ac:spMkLst>
            <pc:docMk/>
            <pc:sldMk cId="2157988698" sldId="266"/>
            <ac:spMk id="43" creationId="{169CC832-2974-4E8D-90ED-3E2941BA7336}"/>
          </ac:spMkLst>
        </pc:spChg>
        <pc:spChg chg="add">
          <ac:chgData name="Roberto Basla" userId="3d983346-050d-4a89-98d9-03dd53af11dd" providerId="ADAL" clId="{5080B2EC-1504-41C3-BEB0-0F124D68A814}" dt="2022-04-02T16:57:28.926" v="2213" actId="26606"/>
          <ac:spMkLst>
            <pc:docMk/>
            <pc:sldMk cId="2157988698" sldId="266"/>
            <ac:spMk id="44" creationId="{2C1BBA94-3F40-40AA-8BB9-E69E25E537C1}"/>
          </ac:spMkLst>
        </pc:spChg>
        <pc:spChg chg="add">
          <ac:chgData name="Roberto Basla" userId="3d983346-050d-4a89-98d9-03dd53af11dd" providerId="ADAL" clId="{5080B2EC-1504-41C3-BEB0-0F124D68A814}" dt="2022-04-02T16:57:28.926" v="2213" actId="26606"/>
          <ac:spMkLst>
            <pc:docMk/>
            <pc:sldMk cId="2157988698" sldId="266"/>
            <ac:spMk id="45" creationId="{55222F96-971A-4F90-B841-6BAB416C7AC1}"/>
          </ac:spMkLst>
        </pc:spChg>
        <pc:spChg chg="add del">
          <ac:chgData name="Roberto Basla" userId="3d983346-050d-4a89-98d9-03dd53af11dd" providerId="ADAL" clId="{5080B2EC-1504-41C3-BEB0-0F124D68A814}" dt="2022-04-02T16:55:38.064" v="2193" actId="26606"/>
          <ac:spMkLst>
            <pc:docMk/>
            <pc:sldMk cId="2157988698" sldId="266"/>
            <ac:spMk id="47" creationId="{B0B8DCBA-FEED-46EF-A140-35B904015B49}"/>
          </ac:spMkLst>
        </pc:spChg>
        <pc:spChg chg="add mod">
          <ac:chgData name="Roberto Basla" userId="3d983346-050d-4a89-98d9-03dd53af11dd" providerId="ADAL" clId="{5080B2EC-1504-41C3-BEB0-0F124D68A814}" dt="2022-04-02T17:29:43.204" v="2937" actId="1038"/>
          <ac:spMkLst>
            <pc:docMk/>
            <pc:sldMk cId="2157988698" sldId="266"/>
            <ac:spMk id="48" creationId="{C5E93E3C-AC99-4E80-A93E-0B614EA1DEB4}"/>
          </ac:spMkLst>
        </pc:spChg>
        <pc:spChg chg="add del">
          <ac:chgData name="Roberto Basla" userId="3d983346-050d-4a89-98d9-03dd53af11dd" providerId="ADAL" clId="{5080B2EC-1504-41C3-BEB0-0F124D68A814}" dt="2022-04-02T16:55:43.843" v="2195" actId="26606"/>
          <ac:spMkLst>
            <pc:docMk/>
            <pc:sldMk cId="2157988698" sldId="266"/>
            <ac:spMk id="53" creationId="{08980754-6F4B-43C9-B9BE-127B6BED6586}"/>
          </ac:spMkLst>
        </pc:spChg>
        <pc:spChg chg="add del">
          <ac:chgData name="Roberto Basla" userId="3d983346-050d-4a89-98d9-03dd53af11dd" providerId="ADAL" clId="{5080B2EC-1504-41C3-BEB0-0F124D68A814}" dt="2022-04-02T16:55:38.064" v="2193" actId="26606"/>
          <ac:spMkLst>
            <pc:docMk/>
            <pc:sldMk cId="2157988698" sldId="266"/>
            <ac:spMk id="54" creationId="{D5B0017B-2ECA-49AF-B397-DC140825DF8D}"/>
          </ac:spMkLst>
        </pc:spChg>
        <pc:spChg chg="add del">
          <ac:chgData name="Roberto Basla" userId="3d983346-050d-4a89-98d9-03dd53af11dd" providerId="ADAL" clId="{5080B2EC-1504-41C3-BEB0-0F124D68A814}" dt="2022-04-02T16:55:43.843" v="2195" actId="26606"/>
          <ac:spMkLst>
            <pc:docMk/>
            <pc:sldMk cId="2157988698" sldId="266"/>
            <ac:spMk id="55" creationId="{2C1BBA94-3F40-40AA-8BB9-E69E25E537C1}"/>
          </ac:spMkLst>
        </pc:spChg>
        <pc:spChg chg="add del">
          <ac:chgData name="Roberto Basla" userId="3d983346-050d-4a89-98d9-03dd53af11dd" providerId="ADAL" clId="{5080B2EC-1504-41C3-BEB0-0F124D68A814}" dt="2022-04-02T16:55:43.843" v="2195" actId="26606"/>
          <ac:spMkLst>
            <pc:docMk/>
            <pc:sldMk cId="2157988698" sldId="266"/>
            <ac:spMk id="58" creationId="{DBC6133C-0615-4CE4-9132-37E609A9BDFA}"/>
          </ac:spMkLst>
        </pc:spChg>
        <pc:spChg chg="add del">
          <ac:chgData name="Roberto Basla" userId="3d983346-050d-4a89-98d9-03dd53af11dd" providerId="ADAL" clId="{5080B2EC-1504-41C3-BEB0-0F124D68A814}" dt="2022-04-02T16:55:43.843" v="2195" actId="26606"/>
          <ac:spMkLst>
            <pc:docMk/>
            <pc:sldMk cId="2157988698" sldId="266"/>
            <ac:spMk id="59" creationId="{169CC832-2974-4E8D-90ED-3E2941BA7336}"/>
          </ac:spMkLst>
        </pc:spChg>
        <pc:spChg chg="add del">
          <ac:chgData name="Roberto Basla" userId="3d983346-050d-4a89-98d9-03dd53af11dd" providerId="ADAL" clId="{5080B2EC-1504-41C3-BEB0-0F124D68A814}" dt="2022-04-02T16:55:43.843" v="2195" actId="26606"/>
          <ac:spMkLst>
            <pc:docMk/>
            <pc:sldMk cId="2157988698" sldId="266"/>
            <ac:spMk id="60" creationId="{55222F96-971A-4F90-B841-6BAB416C7AC1}"/>
          </ac:spMkLst>
        </pc:spChg>
        <pc:grpChg chg="add del">
          <ac:chgData name="Roberto Basla" userId="3d983346-050d-4a89-98d9-03dd53af11dd" providerId="ADAL" clId="{5080B2EC-1504-41C3-BEB0-0F124D68A814}" dt="2022-04-02T16:55:44.165" v="2196" actId="26606"/>
          <ac:grpSpMkLst>
            <pc:docMk/>
            <pc:sldMk cId="2157988698" sldId="266"/>
            <ac:grpSpMk id="34" creationId="{1DE889C7-FAD6-4397-98E2-05D503484459}"/>
          </ac:grpSpMkLst>
        </pc:grpChg>
        <pc:grpChg chg="add del">
          <ac:chgData name="Roberto Basla" userId="3d983346-050d-4a89-98d9-03dd53af11dd" providerId="ADAL" clId="{5080B2EC-1504-41C3-BEB0-0F124D68A814}" dt="2022-04-02T16:55:38.064" v="2193" actId="26606"/>
          <ac:grpSpMkLst>
            <pc:docMk/>
            <pc:sldMk cId="2157988698" sldId="266"/>
            <ac:grpSpMk id="49" creationId="{AE1C45F0-260A-458C-96ED-C1F6D2151219}"/>
          </ac:grpSpMkLst>
        </pc:grpChg>
        <pc:picChg chg="add del mod">
          <ac:chgData name="Roberto Basla" userId="3d983346-050d-4a89-98d9-03dd53af11dd" providerId="ADAL" clId="{5080B2EC-1504-41C3-BEB0-0F124D68A814}" dt="2022-04-02T16:57:23.986" v="2211" actId="478"/>
          <ac:picMkLst>
            <pc:docMk/>
            <pc:sldMk cId="2157988698" sldId="266"/>
            <ac:picMk id="4" creationId="{52A08E15-9E40-40E5-9770-442BCA3B2FAC}"/>
          </ac:picMkLst>
        </pc:picChg>
        <pc:picChg chg="del">
          <ac:chgData name="Roberto Basla" userId="3d983346-050d-4a89-98d9-03dd53af11dd" providerId="ADAL" clId="{5080B2EC-1504-41C3-BEB0-0F124D68A814}" dt="2022-04-02T16:55:15.805" v="2187" actId="478"/>
          <ac:picMkLst>
            <pc:docMk/>
            <pc:sldMk cId="2157988698" sldId="266"/>
            <ac:picMk id="7" creationId="{549F5917-3AD5-4F6E-8159-EE592E29B1F5}"/>
          </ac:picMkLst>
        </pc:picChg>
        <pc:picChg chg="add del">
          <ac:chgData name="Roberto Basla" userId="3d983346-050d-4a89-98d9-03dd53af11dd" providerId="ADAL" clId="{5080B2EC-1504-41C3-BEB0-0F124D68A814}" dt="2022-04-02T16:57:21.737" v="2208" actId="22"/>
          <ac:picMkLst>
            <pc:docMk/>
            <pc:sldMk cId="2157988698" sldId="266"/>
            <ac:picMk id="9" creationId="{9174BB06-5E05-49B3-B775-896B9AE71642}"/>
          </ac:picMkLst>
        </pc:picChg>
        <pc:picChg chg="add mod">
          <ac:chgData name="Roberto Basla" userId="3d983346-050d-4a89-98d9-03dd53af11dd" providerId="ADAL" clId="{5080B2EC-1504-41C3-BEB0-0F124D68A814}" dt="2022-04-02T16:57:40.226" v="2215" actId="27614"/>
          <ac:picMkLst>
            <pc:docMk/>
            <pc:sldMk cId="2157988698" sldId="266"/>
            <ac:picMk id="11" creationId="{4C70CA85-887D-4304-8BE3-200E4A26016C}"/>
          </ac:picMkLst>
        </pc:picChg>
        <pc:cxnChg chg="add del">
          <ac:chgData name="Roberto Basla" userId="3d983346-050d-4a89-98d9-03dd53af11dd" providerId="ADAL" clId="{5080B2EC-1504-41C3-BEB0-0F124D68A814}" dt="2022-04-02T16:55:38.064" v="2193" actId="26606"/>
          <ac:cxnSpMkLst>
            <pc:docMk/>
            <pc:sldMk cId="2157988698" sldId="266"/>
            <ac:cxnSpMk id="56" creationId="{6CF1BAF6-AD41-4082-B212-8A1F9A2E8779}"/>
          </ac:cxnSpMkLst>
        </pc:cxnChg>
      </pc:sldChg>
      <pc:sldChg chg="addSp delSp modSp add mod">
        <pc:chgData name="Roberto Basla" userId="3d983346-050d-4a89-98d9-03dd53af11dd" providerId="ADAL" clId="{5080B2EC-1504-41C3-BEB0-0F124D68A814}" dt="2022-04-07T16:06:04.150" v="6389" actId="20577"/>
        <pc:sldMkLst>
          <pc:docMk/>
          <pc:sldMk cId="688478164" sldId="267"/>
        </pc:sldMkLst>
        <pc:spChg chg="mod">
          <ac:chgData name="Roberto Basla" userId="3d983346-050d-4a89-98d9-03dd53af11dd" providerId="ADAL" clId="{5080B2EC-1504-41C3-BEB0-0F124D68A814}" dt="2022-04-07T15:56:26.009" v="5995" actId="27636"/>
          <ac:spMkLst>
            <pc:docMk/>
            <pc:sldMk cId="688478164" sldId="267"/>
            <ac:spMk id="2" creationId="{D26BAEB3-B52C-4448-AD12-A16296F07E01}"/>
          </ac:spMkLst>
        </pc:spChg>
        <pc:spChg chg="mod">
          <ac:chgData name="Roberto Basla" userId="3d983346-050d-4a89-98d9-03dd53af11dd" providerId="ADAL" clId="{5080B2EC-1504-41C3-BEB0-0F124D68A814}" dt="2022-04-07T16:06:04.150" v="6389" actId="20577"/>
          <ac:spMkLst>
            <pc:docMk/>
            <pc:sldMk cId="688478164" sldId="267"/>
            <ac:spMk id="5" creationId="{47A0E712-2FEF-4F74-87FE-570907A60D0A}"/>
          </ac:spMkLst>
        </pc:spChg>
        <pc:spChg chg="del">
          <ac:chgData name="Roberto Basla" userId="3d983346-050d-4a89-98d9-03dd53af11dd" providerId="ADAL" clId="{5080B2EC-1504-41C3-BEB0-0F124D68A814}" dt="2022-04-02T17:13:19.791" v="2612" actId="478"/>
          <ac:spMkLst>
            <pc:docMk/>
            <pc:sldMk cId="688478164" sldId="267"/>
            <ac:spMk id="12" creationId="{1D364A00-2D16-4053-8F14-18EB8360B27E}"/>
          </ac:spMkLst>
        </pc:spChg>
        <pc:spChg chg="add mod">
          <ac:chgData name="Roberto Basla" userId="3d983346-050d-4a89-98d9-03dd53af11dd" providerId="ADAL" clId="{5080B2EC-1504-41C3-BEB0-0F124D68A814}" dt="2022-04-02T17:29:32.457" v="2931" actId="14100"/>
          <ac:spMkLst>
            <pc:docMk/>
            <pc:sldMk cId="688478164" sldId="267"/>
            <ac:spMk id="18" creationId="{80E4C989-B509-47F7-803E-F286950653A2}"/>
          </ac:spMkLst>
        </pc:spChg>
        <pc:spChg chg="del">
          <ac:chgData name="Roberto Basla" userId="3d983346-050d-4a89-98d9-03dd53af11dd" providerId="ADAL" clId="{5080B2EC-1504-41C3-BEB0-0F124D68A814}" dt="2022-04-02T17:13:22.735" v="2614" actId="26606"/>
          <ac:spMkLst>
            <pc:docMk/>
            <pc:sldMk cId="688478164" sldId="267"/>
            <ac:spMk id="39" creationId="{08980754-6F4B-43C9-B9BE-127B6BED6586}"/>
          </ac:spMkLst>
        </pc:spChg>
        <pc:spChg chg="del">
          <ac:chgData name="Roberto Basla" userId="3d983346-050d-4a89-98d9-03dd53af11dd" providerId="ADAL" clId="{5080B2EC-1504-41C3-BEB0-0F124D68A814}" dt="2022-04-02T17:13:22.735" v="2614" actId="26606"/>
          <ac:spMkLst>
            <pc:docMk/>
            <pc:sldMk cId="688478164" sldId="267"/>
            <ac:spMk id="41" creationId="{DBC6133C-0615-4CE4-9132-37E609A9BDFA}"/>
          </ac:spMkLst>
        </pc:spChg>
        <pc:spChg chg="del">
          <ac:chgData name="Roberto Basla" userId="3d983346-050d-4a89-98d9-03dd53af11dd" providerId="ADAL" clId="{5080B2EC-1504-41C3-BEB0-0F124D68A814}" dt="2022-04-02T17:13:22.735" v="2614" actId="26606"/>
          <ac:spMkLst>
            <pc:docMk/>
            <pc:sldMk cId="688478164" sldId="267"/>
            <ac:spMk id="43" creationId="{169CC832-2974-4E8D-90ED-3E2941BA7336}"/>
          </ac:spMkLst>
        </pc:spChg>
        <pc:spChg chg="del">
          <ac:chgData name="Roberto Basla" userId="3d983346-050d-4a89-98d9-03dd53af11dd" providerId="ADAL" clId="{5080B2EC-1504-41C3-BEB0-0F124D68A814}" dt="2022-04-02T17:13:22.735" v="2614" actId="26606"/>
          <ac:spMkLst>
            <pc:docMk/>
            <pc:sldMk cId="688478164" sldId="267"/>
            <ac:spMk id="44" creationId="{2C1BBA94-3F40-40AA-8BB9-E69E25E537C1}"/>
          </ac:spMkLst>
        </pc:spChg>
        <pc:spChg chg="del">
          <ac:chgData name="Roberto Basla" userId="3d983346-050d-4a89-98d9-03dd53af11dd" providerId="ADAL" clId="{5080B2EC-1504-41C3-BEB0-0F124D68A814}" dt="2022-04-02T17:13:22.735" v="2614" actId="26606"/>
          <ac:spMkLst>
            <pc:docMk/>
            <pc:sldMk cId="688478164" sldId="267"/>
            <ac:spMk id="45" creationId="{55222F96-971A-4F90-B841-6BAB416C7AC1}"/>
          </ac:spMkLst>
        </pc:spChg>
        <pc:spChg chg="add">
          <ac:chgData name="Roberto Basla" userId="3d983346-050d-4a89-98d9-03dd53af11dd" providerId="ADAL" clId="{5080B2EC-1504-41C3-BEB0-0F124D68A814}" dt="2022-04-02T17:13:22.735" v="2614" actId="26606"/>
          <ac:spMkLst>
            <pc:docMk/>
            <pc:sldMk cId="688478164" sldId="267"/>
            <ac:spMk id="50" creationId="{DBC6133C-0615-4CE4-9132-37E609A9BDFA}"/>
          </ac:spMkLst>
        </pc:spChg>
        <pc:spChg chg="add">
          <ac:chgData name="Roberto Basla" userId="3d983346-050d-4a89-98d9-03dd53af11dd" providerId="ADAL" clId="{5080B2EC-1504-41C3-BEB0-0F124D68A814}" dt="2022-04-02T17:13:22.735" v="2614" actId="26606"/>
          <ac:spMkLst>
            <pc:docMk/>
            <pc:sldMk cId="688478164" sldId="267"/>
            <ac:spMk id="52" creationId="{169CC832-2974-4E8D-90ED-3E2941BA7336}"/>
          </ac:spMkLst>
        </pc:spChg>
        <pc:spChg chg="add">
          <ac:chgData name="Roberto Basla" userId="3d983346-050d-4a89-98d9-03dd53af11dd" providerId="ADAL" clId="{5080B2EC-1504-41C3-BEB0-0F124D68A814}" dt="2022-04-02T17:13:22.735" v="2614" actId="26606"/>
          <ac:spMkLst>
            <pc:docMk/>
            <pc:sldMk cId="688478164" sldId="267"/>
            <ac:spMk id="54" creationId="{55222F96-971A-4F90-B841-6BAB416C7AC1}"/>
          </ac:spMkLst>
        </pc:spChg>
        <pc:spChg chg="add">
          <ac:chgData name="Roberto Basla" userId="3d983346-050d-4a89-98d9-03dd53af11dd" providerId="ADAL" clId="{5080B2EC-1504-41C3-BEB0-0F124D68A814}" dt="2022-04-02T17:13:22.735" v="2614" actId="26606"/>
          <ac:spMkLst>
            <pc:docMk/>
            <pc:sldMk cId="688478164" sldId="267"/>
            <ac:spMk id="56" creationId="{08980754-6F4B-43C9-B9BE-127B6BED6586}"/>
          </ac:spMkLst>
        </pc:spChg>
        <pc:spChg chg="add">
          <ac:chgData name="Roberto Basla" userId="3d983346-050d-4a89-98d9-03dd53af11dd" providerId="ADAL" clId="{5080B2EC-1504-41C3-BEB0-0F124D68A814}" dt="2022-04-02T17:13:22.735" v="2614" actId="26606"/>
          <ac:spMkLst>
            <pc:docMk/>
            <pc:sldMk cId="688478164" sldId="267"/>
            <ac:spMk id="58" creationId="{2C1BBA94-3F40-40AA-8BB9-E69E25E537C1}"/>
          </ac:spMkLst>
        </pc:spChg>
        <pc:picChg chg="add mod">
          <ac:chgData name="Roberto Basla" userId="3d983346-050d-4a89-98d9-03dd53af11dd" providerId="ADAL" clId="{5080B2EC-1504-41C3-BEB0-0F124D68A814}" dt="2022-04-02T17:13:22.735" v="2614" actId="26606"/>
          <ac:picMkLst>
            <pc:docMk/>
            <pc:sldMk cId="688478164" sldId="267"/>
            <ac:picMk id="4" creationId="{96183683-C154-4F3C-B64F-DDE06F634423}"/>
          </ac:picMkLst>
        </pc:picChg>
        <pc:picChg chg="del">
          <ac:chgData name="Roberto Basla" userId="3d983346-050d-4a89-98d9-03dd53af11dd" providerId="ADAL" clId="{5080B2EC-1504-41C3-BEB0-0F124D68A814}" dt="2022-04-02T17:13:17.424" v="2611" actId="478"/>
          <ac:picMkLst>
            <pc:docMk/>
            <pc:sldMk cId="688478164" sldId="267"/>
            <ac:picMk id="11" creationId="{4C70CA85-887D-4304-8BE3-200E4A26016C}"/>
          </ac:picMkLst>
        </pc:picChg>
      </pc:sldChg>
      <pc:sldChg chg="addSp delSp modSp add mod">
        <pc:chgData name="Roberto Basla" userId="3d983346-050d-4a89-98d9-03dd53af11dd" providerId="ADAL" clId="{5080B2EC-1504-41C3-BEB0-0F124D68A814}" dt="2022-04-07T15:59:20.752" v="6120" actId="6549"/>
        <pc:sldMkLst>
          <pc:docMk/>
          <pc:sldMk cId="816057383" sldId="268"/>
        </pc:sldMkLst>
        <pc:spChg chg="mod">
          <ac:chgData name="Roberto Basla" userId="3d983346-050d-4a89-98d9-03dd53af11dd" providerId="ADAL" clId="{5080B2EC-1504-41C3-BEB0-0F124D68A814}" dt="2022-04-02T17:24:26.026" v="2712" actId="20577"/>
          <ac:spMkLst>
            <pc:docMk/>
            <pc:sldMk cId="816057383" sldId="268"/>
            <ac:spMk id="2" creationId="{D26BAEB3-B52C-4448-AD12-A16296F07E01}"/>
          </ac:spMkLst>
        </pc:spChg>
        <pc:spChg chg="mod">
          <ac:chgData name="Roberto Basla" userId="3d983346-050d-4a89-98d9-03dd53af11dd" providerId="ADAL" clId="{5080B2EC-1504-41C3-BEB0-0F124D68A814}" dt="2022-04-07T15:59:20.752" v="6120" actId="6549"/>
          <ac:spMkLst>
            <pc:docMk/>
            <pc:sldMk cId="816057383" sldId="268"/>
            <ac:spMk id="5" creationId="{47A0E712-2FEF-4F74-87FE-570907A60D0A}"/>
          </ac:spMkLst>
        </pc:spChg>
        <pc:spChg chg="add mod">
          <ac:chgData name="Roberto Basla" userId="3d983346-050d-4a89-98d9-03dd53af11dd" providerId="ADAL" clId="{5080B2EC-1504-41C3-BEB0-0F124D68A814}" dt="2022-04-02T17:29:16.571" v="2923" actId="14100"/>
          <ac:spMkLst>
            <pc:docMk/>
            <pc:sldMk cId="816057383" sldId="268"/>
            <ac:spMk id="7" creationId="{BAD56E41-CB69-4D40-A98F-DD8B1ACB03A9}"/>
          </ac:spMkLst>
        </pc:spChg>
        <pc:spChg chg="del">
          <ac:chgData name="Roberto Basla" userId="3d983346-050d-4a89-98d9-03dd53af11dd" providerId="ADAL" clId="{5080B2EC-1504-41C3-BEB0-0F124D68A814}" dt="2022-04-02T17:24:41.982" v="2716" actId="26606"/>
          <ac:spMkLst>
            <pc:docMk/>
            <pc:sldMk cId="816057383" sldId="268"/>
            <ac:spMk id="50" creationId="{DBC6133C-0615-4CE4-9132-37E609A9BDFA}"/>
          </ac:spMkLst>
        </pc:spChg>
        <pc:spChg chg="del">
          <ac:chgData name="Roberto Basla" userId="3d983346-050d-4a89-98d9-03dd53af11dd" providerId="ADAL" clId="{5080B2EC-1504-41C3-BEB0-0F124D68A814}" dt="2022-04-02T17:24:41.982" v="2716" actId="26606"/>
          <ac:spMkLst>
            <pc:docMk/>
            <pc:sldMk cId="816057383" sldId="268"/>
            <ac:spMk id="52" creationId="{169CC832-2974-4E8D-90ED-3E2941BA7336}"/>
          </ac:spMkLst>
        </pc:spChg>
        <pc:spChg chg="del">
          <ac:chgData name="Roberto Basla" userId="3d983346-050d-4a89-98d9-03dd53af11dd" providerId="ADAL" clId="{5080B2EC-1504-41C3-BEB0-0F124D68A814}" dt="2022-04-02T17:24:41.982" v="2716" actId="26606"/>
          <ac:spMkLst>
            <pc:docMk/>
            <pc:sldMk cId="816057383" sldId="268"/>
            <ac:spMk id="54" creationId="{55222F96-971A-4F90-B841-6BAB416C7AC1}"/>
          </ac:spMkLst>
        </pc:spChg>
        <pc:spChg chg="del">
          <ac:chgData name="Roberto Basla" userId="3d983346-050d-4a89-98d9-03dd53af11dd" providerId="ADAL" clId="{5080B2EC-1504-41C3-BEB0-0F124D68A814}" dt="2022-04-02T17:24:41.982" v="2716" actId="26606"/>
          <ac:spMkLst>
            <pc:docMk/>
            <pc:sldMk cId="816057383" sldId="268"/>
            <ac:spMk id="56" creationId="{08980754-6F4B-43C9-B9BE-127B6BED6586}"/>
          </ac:spMkLst>
        </pc:spChg>
        <pc:spChg chg="del">
          <ac:chgData name="Roberto Basla" userId="3d983346-050d-4a89-98d9-03dd53af11dd" providerId="ADAL" clId="{5080B2EC-1504-41C3-BEB0-0F124D68A814}" dt="2022-04-02T17:24:41.982" v="2716" actId="26606"/>
          <ac:spMkLst>
            <pc:docMk/>
            <pc:sldMk cId="816057383" sldId="268"/>
            <ac:spMk id="58" creationId="{2C1BBA94-3F40-40AA-8BB9-E69E25E537C1}"/>
          </ac:spMkLst>
        </pc:spChg>
        <pc:spChg chg="add">
          <ac:chgData name="Roberto Basla" userId="3d983346-050d-4a89-98d9-03dd53af11dd" providerId="ADAL" clId="{5080B2EC-1504-41C3-BEB0-0F124D68A814}" dt="2022-04-02T17:24:41.982" v="2716" actId="26606"/>
          <ac:spMkLst>
            <pc:docMk/>
            <pc:sldMk cId="816057383" sldId="268"/>
            <ac:spMk id="63" creationId="{DBC6133C-0615-4CE4-9132-37E609A9BDFA}"/>
          </ac:spMkLst>
        </pc:spChg>
        <pc:spChg chg="add">
          <ac:chgData name="Roberto Basla" userId="3d983346-050d-4a89-98d9-03dd53af11dd" providerId="ADAL" clId="{5080B2EC-1504-41C3-BEB0-0F124D68A814}" dt="2022-04-02T17:24:41.982" v="2716" actId="26606"/>
          <ac:spMkLst>
            <pc:docMk/>
            <pc:sldMk cId="816057383" sldId="268"/>
            <ac:spMk id="65" creationId="{169CC832-2974-4E8D-90ED-3E2941BA7336}"/>
          </ac:spMkLst>
        </pc:spChg>
        <pc:spChg chg="add">
          <ac:chgData name="Roberto Basla" userId="3d983346-050d-4a89-98d9-03dd53af11dd" providerId="ADAL" clId="{5080B2EC-1504-41C3-BEB0-0F124D68A814}" dt="2022-04-02T17:24:41.982" v="2716" actId="26606"/>
          <ac:spMkLst>
            <pc:docMk/>
            <pc:sldMk cId="816057383" sldId="268"/>
            <ac:spMk id="67" creationId="{55222F96-971A-4F90-B841-6BAB416C7AC1}"/>
          </ac:spMkLst>
        </pc:spChg>
        <pc:spChg chg="add">
          <ac:chgData name="Roberto Basla" userId="3d983346-050d-4a89-98d9-03dd53af11dd" providerId="ADAL" clId="{5080B2EC-1504-41C3-BEB0-0F124D68A814}" dt="2022-04-02T17:24:41.982" v="2716" actId="26606"/>
          <ac:spMkLst>
            <pc:docMk/>
            <pc:sldMk cId="816057383" sldId="268"/>
            <ac:spMk id="69" creationId="{08980754-6F4B-43C9-B9BE-127B6BED6586}"/>
          </ac:spMkLst>
        </pc:spChg>
        <pc:spChg chg="add">
          <ac:chgData name="Roberto Basla" userId="3d983346-050d-4a89-98d9-03dd53af11dd" providerId="ADAL" clId="{5080B2EC-1504-41C3-BEB0-0F124D68A814}" dt="2022-04-02T17:24:41.982" v="2716" actId="26606"/>
          <ac:spMkLst>
            <pc:docMk/>
            <pc:sldMk cId="816057383" sldId="268"/>
            <ac:spMk id="71" creationId="{2C1BBA94-3F40-40AA-8BB9-E69E25E537C1}"/>
          </ac:spMkLst>
        </pc:spChg>
        <pc:picChg chg="del mod">
          <ac:chgData name="Roberto Basla" userId="3d983346-050d-4a89-98d9-03dd53af11dd" providerId="ADAL" clId="{5080B2EC-1504-41C3-BEB0-0F124D68A814}" dt="2022-04-02T17:24:38.151" v="2714" actId="478"/>
          <ac:picMkLst>
            <pc:docMk/>
            <pc:sldMk cId="816057383" sldId="268"/>
            <ac:picMk id="4" creationId="{96183683-C154-4F3C-B64F-DDE06F634423}"/>
          </ac:picMkLst>
        </pc:picChg>
        <pc:picChg chg="add mod">
          <ac:chgData name="Roberto Basla" userId="3d983346-050d-4a89-98d9-03dd53af11dd" providerId="ADAL" clId="{5080B2EC-1504-41C3-BEB0-0F124D68A814}" dt="2022-04-02T17:24:41.982" v="2716" actId="26606"/>
          <ac:picMkLst>
            <pc:docMk/>
            <pc:sldMk cId="816057383" sldId="268"/>
            <ac:picMk id="6" creationId="{2F785937-0F91-4C84-9948-D19CF620B8E8}"/>
          </ac:picMkLst>
        </pc:picChg>
      </pc:sldChg>
      <pc:sldChg chg="addSp delSp modSp add mod">
        <pc:chgData name="Roberto Basla" userId="3d983346-050d-4a89-98d9-03dd53af11dd" providerId="ADAL" clId="{5080B2EC-1504-41C3-BEB0-0F124D68A814}" dt="2022-04-07T16:02:44.991" v="6274" actId="20577"/>
        <pc:sldMkLst>
          <pc:docMk/>
          <pc:sldMk cId="1763699190" sldId="269"/>
        </pc:sldMkLst>
        <pc:spChg chg="mod">
          <ac:chgData name="Roberto Basla" userId="3d983346-050d-4a89-98d9-03dd53af11dd" providerId="ADAL" clId="{5080B2EC-1504-41C3-BEB0-0F124D68A814}" dt="2022-04-05T13:18:13.852" v="5610" actId="20577"/>
          <ac:spMkLst>
            <pc:docMk/>
            <pc:sldMk cId="1763699190" sldId="269"/>
            <ac:spMk id="2" creationId="{D26BAEB3-B52C-4448-AD12-A16296F07E01}"/>
          </ac:spMkLst>
        </pc:spChg>
        <pc:spChg chg="mod">
          <ac:chgData name="Roberto Basla" userId="3d983346-050d-4a89-98d9-03dd53af11dd" providerId="ADAL" clId="{5080B2EC-1504-41C3-BEB0-0F124D68A814}" dt="2022-04-07T16:02:44.991" v="6274" actId="20577"/>
          <ac:spMkLst>
            <pc:docMk/>
            <pc:sldMk cId="1763699190" sldId="269"/>
            <ac:spMk id="5" creationId="{47A0E712-2FEF-4F74-87FE-570907A60D0A}"/>
          </ac:spMkLst>
        </pc:spChg>
        <pc:spChg chg="del ord">
          <ac:chgData name="Roberto Basla" userId="3d983346-050d-4a89-98d9-03dd53af11dd" providerId="ADAL" clId="{5080B2EC-1504-41C3-BEB0-0F124D68A814}" dt="2022-04-03T10:30:39.721" v="4953" actId="478"/>
          <ac:spMkLst>
            <pc:docMk/>
            <pc:sldMk cId="1763699190" sldId="269"/>
            <ac:spMk id="7" creationId="{BAD56E41-CB69-4D40-A98F-DD8B1ACB03A9}"/>
          </ac:spMkLst>
        </pc:spChg>
        <pc:spChg chg="add mod">
          <ac:chgData name="Roberto Basla" userId="3d983346-050d-4a89-98d9-03dd53af11dd" providerId="ADAL" clId="{5080B2EC-1504-41C3-BEB0-0F124D68A814}" dt="2022-04-03T15:56:08.614" v="5513" actId="14100"/>
          <ac:spMkLst>
            <pc:docMk/>
            <pc:sldMk cId="1763699190" sldId="269"/>
            <ac:spMk id="18" creationId="{9086E8BB-4D2F-4D65-924F-4DE2282A8D1A}"/>
          </ac:spMkLst>
        </pc:spChg>
        <pc:spChg chg="add del mod">
          <ac:chgData name="Roberto Basla" userId="3d983346-050d-4a89-98d9-03dd53af11dd" providerId="ADAL" clId="{5080B2EC-1504-41C3-BEB0-0F124D68A814}" dt="2022-04-03T10:32:35.508" v="4958" actId="478"/>
          <ac:spMkLst>
            <pc:docMk/>
            <pc:sldMk cId="1763699190" sldId="269"/>
            <ac:spMk id="18" creationId="{CF1C8E66-7A2F-43A2-AA60-3B01BBB7A24F}"/>
          </ac:spMkLst>
        </pc:spChg>
        <pc:spChg chg="add del mod">
          <ac:chgData name="Roberto Basla" userId="3d983346-050d-4a89-98d9-03dd53af11dd" providerId="ADAL" clId="{5080B2EC-1504-41C3-BEB0-0F124D68A814}" dt="2022-04-03T15:55:54.132" v="5508" actId="478"/>
          <ac:spMkLst>
            <pc:docMk/>
            <pc:sldMk cId="1763699190" sldId="269"/>
            <ac:spMk id="28" creationId="{82D6506E-7A02-4895-8C78-1F798E5B4472}"/>
          </ac:spMkLst>
        </pc:spChg>
        <pc:spChg chg="del">
          <ac:chgData name="Roberto Basla" userId="3d983346-050d-4a89-98d9-03dd53af11dd" providerId="ADAL" clId="{5080B2EC-1504-41C3-BEB0-0F124D68A814}" dt="2022-04-03T10:30:49.359" v="4954" actId="26606"/>
          <ac:spMkLst>
            <pc:docMk/>
            <pc:sldMk cId="1763699190" sldId="269"/>
            <ac:spMk id="63" creationId="{DBC6133C-0615-4CE4-9132-37E609A9BDFA}"/>
          </ac:spMkLst>
        </pc:spChg>
        <pc:spChg chg="del">
          <ac:chgData name="Roberto Basla" userId="3d983346-050d-4a89-98d9-03dd53af11dd" providerId="ADAL" clId="{5080B2EC-1504-41C3-BEB0-0F124D68A814}" dt="2022-04-03T10:30:49.359" v="4954" actId="26606"/>
          <ac:spMkLst>
            <pc:docMk/>
            <pc:sldMk cId="1763699190" sldId="269"/>
            <ac:spMk id="65" creationId="{169CC832-2974-4E8D-90ED-3E2941BA7336}"/>
          </ac:spMkLst>
        </pc:spChg>
        <pc:spChg chg="del">
          <ac:chgData name="Roberto Basla" userId="3d983346-050d-4a89-98d9-03dd53af11dd" providerId="ADAL" clId="{5080B2EC-1504-41C3-BEB0-0F124D68A814}" dt="2022-04-03T10:30:49.359" v="4954" actId="26606"/>
          <ac:spMkLst>
            <pc:docMk/>
            <pc:sldMk cId="1763699190" sldId="269"/>
            <ac:spMk id="67" creationId="{55222F96-971A-4F90-B841-6BAB416C7AC1}"/>
          </ac:spMkLst>
        </pc:spChg>
        <pc:spChg chg="del">
          <ac:chgData name="Roberto Basla" userId="3d983346-050d-4a89-98d9-03dd53af11dd" providerId="ADAL" clId="{5080B2EC-1504-41C3-BEB0-0F124D68A814}" dt="2022-04-03T10:30:49.359" v="4954" actId="26606"/>
          <ac:spMkLst>
            <pc:docMk/>
            <pc:sldMk cId="1763699190" sldId="269"/>
            <ac:spMk id="69" creationId="{08980754-6F4B-43C9-B9BE-127B6BED6586}"/>
          </ac:spMkLst>
        </pc:spChg>
        <pc:spChg chg="del">
          <ac:chgData name="Roberto Basla" userId="3d983346-050d-4a89-98d9-03dd53af11dd" providerId="ADAL" clId="{5080B2EC-1504-41C3-BEB0-0F124D68A814}" dt="2022-04-03T10:30:49.359" v="4954" actId="26606"/>
          <ac:spMkLst>
            <pc:docMk/>
            <pc:sldMk cId="1763699190" sldId="269"/>
            <ac:spMk id="71" creationId="{2C1BBA94-3F40-40AA-8BB9-E69E25E537C1}"/>
          </ac:spMkLst>
        </pc:spChg>
        <pc:spChg chg="add del">
          <ac:chgData name="Roberto Basla" userId="3d983346-050d-4a89-98d9-03dd53af11dd" providerId="ADAL" clId="{5080B2EC-1504-41C3-BEB0-0F124D68A814}" dt="2022-04-03T10:32:55.313" v="4967" actId="26606"/>
          <ac:spMkLst>
            <pc:docMk/>
            <pc:sldMk cId="1763699190" sldId="269"/>
            <ac:spMk id="76" creationId="{DBC6133C-0615-4CE4-9132-37E609A9BDFA}"/>
          </ac:spMkLst>
        </pc:spChg>
        <pc:spChg chg="add del">
          <ac:chgData name="Roberto Basla" userId="3d983346-050d-4a89-98d9-03dd53af11dd" providerId="ADAL" clId="{5080B2EC-1504-41C3-BEB0-0F124D68A814}" dt="2022-04-03T10:32:55.313" v="4967" actId="26606"/>
          <ac:spMkLst>
            <pc:docMk/>
            <pc:sldMk cId="1763699190" sldId="269"/>
            <ac:spMk id="78" creationId="{169CC832-2974-4E8D-90ED-3E2941BA7336}"/>
          </ac:spMkLst>
        </pc:spChg>
        <pc:spChg chg="add del">
          <ac:chgData name="Roberto Basla" userId="3d983346-050d-4a89-98d9-03dd53af11dd" providerId="ADAL" clId="{5080B2EC-1504-41C3-BEB0-0F124D68A814}" dt="2022-04-03T10:32:55.313" v="4967" actId="26606"/>
          <ac:spMkLst>
            <pc:docMk/>
            <pc:sldMk cId="1763699190" sldId="269"/>
            <ac:spMk id="80" creationId="{55222F96-971A-4F90-B841-6BAB416C7AC1}"/>
          </ac:spMkLst>
        </pc:spChg>
        <pc:spChg chg="add del">
          <ac:chgData name="Roberto Basla" userId="3d983346-050d-4a89-98d9-03dd53af11dd" providerId="ADAL" clId="{5080B2EC-1504-41C3-BEB0-0F124D68A814}" dt="2022-04-03T10:32:55.313" v="4967" actId="26606"/>
          <ac:spMkLst>
            <pc:docMk/>
            <pc:sldMk cId="1763699190" sldId="269"/>
            <ac:spMk id="82" creationId="{08980754-6F4B-43C9-B9BE-127B6BED6586}"/>
          </ac:spMkLst>
        </pc:spChg>
        <pc:spChg chg="add del">
          <ac:chgData name="Roberto Basla" userId="3d983346-050d-4a89-98d9-03dd53af11dd" providerId="ADAL" clId="{5080B2EC-1504-41C3-BEB0-0F124D68A814}" dt="2022-04-03T10:32:55.313" v="4967" actId="26606"/>
          <ac:spMkLst>
            <pc:docMk/>
            <pc:sldMk cId="1763699190" sldId="269"/>
            <ac:spMk id="84" creationId="{2C1BBA94-3F40-40AA-8BB9-E69E25E537C1}"/>
          </ac:spMkLst>
        </pc:spChg>
        <pc:spChg chg="add del">
          <ac:chgData name="Roberto Basla" userId="3d983346-050d-4a89-98d9-03dd53af11dd" providerId="ADAL" clId="{5080B2EC-1504-41C3-BEB0-0F124D68A814}" dt="2022-04-03T15:55:56.127" v="5510" actId="26606"/>
          <ac:spMkLst>
            <pc:docMk/>
            <pc:sldMk cId="1763699190" sldId="269"/>
            <ac:spMk id="89" creationId="{DBC6133C-0615-4CE4-9132-37E609A9BDFA}"/>
          </ac:spMkLst>
        </pc:spChg>
        <pc:spChg chg="add del">
          <ac:chgData name="Roberto Basla" userId="3d983346-050d-4a89-98d9-03dd53af11dd" providerId="ADAL" clId="{5080B2EC-1504-41C3-BEB0-0F124D68A814}" dt="2022-04-03T15:55:56.127" v="5510" actId="26606"/>
          <ac:spMkLst>
            <pc:docMk/>
            <pc:sldMk cId="1763699190" sldId="269"/>
            <ac:spMk id="91" creationId="{169CC832-2974-4E8D-90ED-3E2941BA7336}"/>
          </ac:spMkLst>
        </pc:spChg>
        <pc:spChg chg="add del">
          <ac:chgData name="Roberto Basla" userId="3d983346-050d-4a89-98d9-03dd53af11dd" providerId="ADAL" clId="{5080B2EC-1504-41C3-BEB0-0F124D68A814}" dt="2022-04-03T15:55:56.127" v="5510" actId="26606"/>
          <ac:spMkLst>
            <pc:docMk/>
            <pc:sldMk cId="1763699190" sldId="269"/>
            <ac:spMk id="93" creationId="{55222F96-971A-4F90-B841-6BAB416C7AC1}"/>
          </ac:spMkLst>
        </pc:spChg>
        <pc:spChg chg="add del">
          <ac:chgData name="Roberto Basla" userId="3d983346-050d-4a89-98d9-03dd53af11dd" providerId="ADAL" clId="{5080B2EC-1504-41C3-BEB0-0F124D68A814}" dt="2022-04-03T15:55:56.127" v="5510" actId="26606"/>
          <ac:spMkLst>
            <pc:docMk/>
            <pc:sldMk cId="1763699190" sldId="269"/>
            <ac:spMk id="95" creationId="{08980754-6F4B-43C9-B9BE-127B6BED6586}"/>
          </ac:spMkLst>
        </pc:spChg>
        <pc:spChg chg="add del">
          <ac:chgData name="Roberto Basla" userId="3d983346-050d-4a89-98d9-03dd53af11dd" providerId="ADAL" clId="{5080B2EC-1504-41C3-BEB0-0F124D68A814}" dt="2022-04-03T15:55:56.127" v="5510" actId="26606"/>
          <ac:spMkLst>
            <pc:docMk/>
            <pc:sldMk cId="1763699190" sldId="269"/>
            <ac:spMk id="97" creationId="{2C1BBA94-3F40-40AA-8BB9-E69E25E537C1}"/>
          </ac:spMkLst>
        </pc:spChg>
        <pc:spChg chg="add">
          <ac:chgData name="Roberto Basla" userId="3d983346-050d-4a89-98d9-03dd53af11dd" providerId="ADAL" clId="{5080B2EC-1504-41C3-BEB0-0F124D68A814}" dt="2022-04-03T15:55:56.127" v="5510" actId="26606"/>
          <ac:spMkLst>
            <pc:docMk/>
            <pc:sldMk cId="1763699190" sldId="269"/>
            <ac:spMk id="102" creationId="{DBC6133C-0615-4CE4-9132-37E609A9BDFA}"/>
          </ac:spMkLst>
        </pc:spChg>
        <pc:spChg chg="add">
          <ac:chgData name="Roberto Basla" userId="3d983346-050d-4a89-98d9-03dd53af11dd" providerId="ADAL" clId="{5080B2EC-1504-41C3-BEB0-0F124D68A814}" dt="2022-04-03T15:55:56.127" v="5510" actId="26606"/>
          <ac:spMkLst>
            <pc:docMk/>
            <pc:sldMk cId="1763699190" sldId="269"/>
            <ac:spMk id="104" creationId="{169CC832-2974-4E8D-90ED-3E2941BA7336}"/>
          </ac:spMkLst>
        </pc:spChg>
        <pc:spChg chg="add">
          <ac:chgData name="Roberto Basla" userId="3d983346-050d-4a89-98d9-03dd53af11dd" providerId="ADAL" clId="{5080B2EC-1504-41C3-BEB0-0F124D68A814}" dt="2022-04-03T15:55:56.127" v="5510" actId="26606"/>
          <ac:spMkLst>
            <pc:docMk/>
            <pc:sldMk cId="1763699190" sldId="269"/>
            <ac:spMk id="106" creationId="{55222F96-971A-4F90-B841-6BAB416C7AC1}"/>
          </ac:spMkLst>
        </pc:spChg>
        <pc:spChg chg="add">
          <ac:chgData name="Roberto Basla" userId="3d983346-050d-4a89-98d9-03dd53af11dd" providerId="ADAL" clId="{5080B2EC-1504-41C3-BEB0-0F124D68A814}" dt="2022-04-03T15:55:56.127" v="5510" actId="26606"/>
          <ac:spMkLst>
            <pc:docMk/>
            <pc:sldMk cId="1763699190" sldId="269"/>
            <ac:spMk id="108" creationId="{08980754-6F4B-43C9-B9BE-127B6BED6586}"/>
          </ac:spMkLst>
        </pc:spChg>
        <pc:spChg chg="add">
          <ac:chgData name="Roberto Basla" userId="3d983346-050d-4a89-98d9-03dd53af11dd" providerId="ADAL" clId="{5080B2EC-1504-41C3-BEB0-0F124D68A814}" dt="2022-04-03T15:55:56.127" v="5510" actId="26606"/>
          <ac:spMkLst>
            <pc:docMk/>
            <pc:sldMk cId="1763699190" sldId="269"/>
            <ac:spMk id="110" creationId="{2C1BBA94-3F40-40AA-8BB9-E69E25E537C1}"/>
          </ac:spMkLst>
        </pc:spChg>
        <pc:picChg chg="add del mod">
          <ac:chgData name="Roberto Basla" userId="3d983346-050d-4a89-98d9-03dd53af11dd" providerId="ADAL" clId="{5080B2EC-1504-41C3-BEB0-0F124D68A814}" dt="2022-04-03T10:32:36.887" v="4959" actId="478"/>
          <ac:picMkLst>
            <pc:docMk/>
            <pc:sldMk cId="1763699190" sldId="269"/>
            <ac:picMk id="4" creationId="{69350CA6-5C44-461E-825C-0A1667E9F315}"/>
          </ac:picMkLst>
        </pc:picChg>
        <pc:picChg chg="add mod">
          <ac:chgData name="Roberto Basla" userId="3d983346-050d-4a89-98d9-03dd53af11dd" providerId="ADAL" clId="{5080B2EC-1504-41C3-BEB0-0F124D68A814}" dt="2022-04-03T15:55:56.127" v="5510" actId="26606"/>
          <ac:picMkLst>
            <pc:docMk/>
            <pc:sldMk cId="1763699190" sldId="269"/>
            <ac:picMk id="4" creationId="{CA441B19-9BAD-4036-BEBF-00ED2C938FEC}"/>
          </ac:picMkLst>
        </pc:picChg>
        <pc:picChg chg="del">
          <ac:chgData name="Roberto Basla" userId="3d983346-050d-4a89-98d9-03dd53af11dd" providerId="ADAL" clId="{5080B2EC-1504-41C3-BEB0-0F124D68A814}" dt="2022-04-03T10:30:28.089" v="4947" actId="478"/>
          <ac:picMkLst>
            <pc:docMk/>
            <pc:sldMk cId="1763699190" sldId="269"/>
            <ac:picMk id="6" creationId="{2F785937-0F91-4C84-9948-D19CF620B8E8}"/>
          </ac:picMkLst>
        </pc:picChg>
        <pc:picChg chg="add del mod">
          <ac:chgData name="Roberto Basla" userId="3d983346-050d-4a89-98d9-03dd53af11dd" providerId="ADAL" clId="{5080B2EC-1504-41C3-BEB0-0F124D68A814}" dt="2022-04-03T15:55:42.959" v="5504" actId="478"/>
          <ac:picMkLst>
            <pc:docMk/>
            <pc:sldMk cId="1763699190" sldId="269"/>
            <ac:picMk id="9" creationId="{92DC8153-D863-4ED7-B1DA-0E66254B5DBA}"/>
          </ac:picMkLst>
        </pc:picChg>
        <pc:picChg chg="add del mod">
          <ac:chgData name="Roberto Basla" userId="3d983346-050d-4a89-98d9-03dd53af11dd" providerId="ADAL" clId="{5080B2EC-1504-41C3-BEB0-0F124D68A814}" dt="2022-04-03T10:32:54.033" v="4965" actId="22"/>
          <ac:picMkLst>
            <pc:docMk/>
            <pc:sldMk cId="1763699190" sldId="269"/>
            <ac:picMk id="11" creationId="{F82B47A0-D5A9-4E54-A9DE-DEB94B87EB57}"/>
          </ac:picMkLst>
        </pc:picChg>
      </pc:sldChg>
      <pc:sldChg chg="addSp delSp modSp add mod ord">
        <pc:chgData name="Roberto Basla" userId="3d983346-050d-4a89-98d9-03dd53af11dd" providerId="ADAL" clId="{5080B2EC-1504-41C3-BEB0-0F124D68A814}" dt="2022-04-03T10:02:53.379" v="4326" actId="14100"/>
        <pc:sldMkLst>
          <pc:docMk/>
          <pc:sldMk cId="1469630901" sldId="270"/>
        </pc:sldMkLst>
        <pc:spChg chg="mod">
          <ac:chgData name="Roberto Basla" userId="3d983346-050d-4a89-98d9-03dd53af11dd" providerId="ADAL" clId="{5080B2EC-1504-41C3-BEB0-0F124D68A814}" dt="2022-04-02T18:48:37.998" v="3090" actId="20577"/>
          <ac:spMkLst>
            <pc:docMk/>
            <pc:sldMk cId="1469630901" sldId="270"/>
            <ac:spMk id="2" creationId="{D26BAEB3-B52C-4448-AD12-A16296F07E01}"/>
          </ac:spMkLst>
        </pc:spChg>
        <pc:spChg chg="mod">
          <ac:chgData name="Roberto Basla" userId="3d983346-050d-4a89-98d9-03dd53af11dd" providerId="ADAL" clId="{5080B2EC-1504-41C3-BEB0-0F124D68A814}" dt="2022-04-03T09:54:51.334" v="4090" actId="20577"/>
          <ac:spMkLst>
            <pc:docMk/>
            <pc:sldMk cId="1469630901" sldId="270"/>
            <ac:spMk id="3" creationId="{227CFC52-64D5-43C0-B87C-10D350F246AF}"/>
          </ac:spMkLst>
        </pc:spChg>
        <pc:picChg chg="add del mod">
          <ac:chgData name="Roberto Basla" userId="3d983346-050d-4a89-98d9-03dd53af11dd" providerId="ADAL" clId="{5080B2EC-1504-41C3-BEB0-0F124D68A814}" dt="2022-04-03T10:02:35.433" v="4322" actId="478"/>
          <ac:picMkLst>
            <pc:docMk/>
            <pc:sldMk cId="1469630901" sldId="270"/>
            <ac:picMk id="5" creationId="{6FFF6BC7-B7FB-49FA-821E-862701B4623D}"/>
          </ac:picMkLst>
        </pc:picChg>
        <pc:picChg chg="add del">
          <ac:chgData name="Roberto Basla" userId="3d983346-050d-4a89-98d9-03dd53af11dd" providerId="ADAL" clId="{5080B2EC-1504-41C3-BEB0-0F124D68A814}" dt="2022-04-03T10:02:36.072" v="4323" actId="478"/>
          <ac:picMkLst>
            <pc:docMk/>
            <pc:sldMk cId="1469630901" sldId="270"/>
            <ac:picMk id="7" creationId="{E5911405-9111-4EE1-BCF5-67B9A6DCBB6A}"/>
          </ac:picMkLst>
        </pc:picChg>
        <pc:picChg chg="add mod">
          <ac:chgData name="Roberto Basla" userId="3d983346-050d-4a89-98d9-03dd53af11dd" providerId="ADAL" clId="{5080B2EC-1504-41C3-BEB0-0F124D68A814}" dt="2022-04-03T10:02:53.379" v="4326" actId="14100"/>
          <ac:picMkLst>
            <pc:docMk/>
            <pc:sldMk cId="1469630901" sldId="270"/>
            <ac:picMk id="13" creationId="{E31767C8-594A-4008-AC26-DBC45F13F22E}"/>
          </ac:picMkLst>
        </pc:picChg>
      </pc:sldChg>
      <pc:sldChg chg="modSp add mod ord">
        <pc:chgData name="Roberto Basla" userId="3d983346-050d-4a89-98d9-03dd53af11dd" providerId="ADAL" clId="{5080B2EC-1504-41C3-BEB0-0F124D68A814}" dt="2022-04-03T07:51:04.372" v="3167" actId="113"/>
        <pc:sldMkLst>
          <pc:docMk/>
          <pc:sldMk cId="364871269" sldId="271"/>
        </pc:sldMkLst>
        <pc:spChg chg="mod">
          <ac:chgData name="Roberto Basla" userId="3d983346-050d-4a89-98d9-03dd53af11dd" providerId="ADAL" clId="{5080B2EC-1504-41C3-BEB0-0F124D68A814}" dt="2022-04-03T07:51:04.372" v="3167" actId="113"/>
          <ac:spMkLst>
            <pc:docMk/>
            <pc:sldMk cId="364871269" sldId="271"/>
            <ac:spMk id="3" creationId="{09F01B90-CA1E-48E2-9654-6B346D461AC3}"/>
          </ac:spMkLst>
        </pc:spChg>
      </pc:sldChg>
      <pc:sldChg chg="modSp add del mod modShow">
        <pc:chgData name="Roberto Basla" userId="3d983346-050d-4a89-98d9-03dd53af11dd" providerId="ADAL" clId="{5080B2EC-1504-41C3-BEB0-0F124D68A814}" dt="2022-04-05T13:26:43.732" v="5628" actId="729"/>
        <pc:sldMkLst>
          <pc:docMk/>
          <pc:sldMk cId="835133300" sldId="272"/>
        </pc:sldMkLst>
        <pc:spChg chg="mod">
          <ac:chgData name="Roberto Basla" userId="3d983346-050d-4a89-98d9-03dd53af11dd" providerId="ADAL" clId="{5080B2EC-1504-41C3-BEB0-0F124D68A814}" dt="2022-04-03T07:51:18.485" v="3187" actId="20577"/>
          <ac:spMkLst>
            <pc:docMk/>
            <pc:sldMk cId="835133300" sldId="272"/>
            <ac:spMk id="2" creationId="{D26BAEB3-B52C-4448-AD12-A16296F07E01}"/>
          </ac:spMkLst>
        </pc:spChg>
        <pc:spChg chg="mod">
          <ac:chgData name="Roberto Basla" userId="3d983346-050d-4a89-98d9-03dd53af11dd" providerId="ADAL" clId="{5080B2EC-1504-41C3-BEB0-0F124D68A814}" dt="2022-04-03T10:41:57.283" v="5117" actId="20577"/>
          <ac:spMkLst>
            <pc:docMk/>
            <pc:sldMk cId="835133300" sldId="272"/>
            <ac:spMk id="3" creationId="{227CFC52-64D5-43C0-B87C-10D350F246AF}"/>
          </ac:spMkLst>
        </pc:spChg>
      </pc:sldChg>
      <pc:sldChg chg="addSp delSp modSp add mod">
        <pc:chgData name="Roberto Basla" userId="3d983346-050d-4a89-98d9-03dd53af11dd" providerId="ADAL" clId="{5080B2EC-1504-41C3-BEB0-0F124D68A814}" dt="2022-04-07T06:32:45.657" v="5779" actId="20577"/>
        <pc:sldMkLst>
          <pc:docMk/>
          <pc:sldMk cId="1269651525" sldId="273"/>
        </pc:sldMkLst>
        <pc:spChg chg="mod">
          <ac:chgData name="Roberto Basla" userId="3d983346-050d-4a89-98d9-03dd53af11dd" providerId="ADAL" clId="{5080B2EC-1504-41C3-BEB0-0F124D68A814}" dt="2022-04-05T13:45:57.013" v="5725" actId="1076"/>
          <ac:spMkLst>
            <pc:docMk/>
            <pc:sldMk cId="1269651525" sldId="273"/>
            <ac:spMk id="2" creationId="{D26BAEB3-B52C-4448-AD12-A16296F07E01}"/>
          </ac:spMkLst>
        </pc:spChg>
        <pc:spChg chg="mod">
          <ac:chgData name="Roberto Basla" userId="3d983346-050d-4a89-98d9-03dd53af11dd" providerId="ADAL" clId="{5080B2EC-1504-41C3-BEB0-0F124D68A814}" dt="2022-04-07T06:32:45.657" v="5779" actId="20577"/>
          <ac:spMkLst>
            <pc:docMk/>
            <pc:sldMk cId="1269651525" sldId="273"/>
            <ac:spMk id="3" creationId="{227CFC52-64D5-43C0-B87C-10D350F246AF}"/>
          </ac:spMkLst>
        </pc:spChg>
        <pc:spChg chg="add del mod">
          <ac:chgData name="Roberto Basla" userId="3d983346-050d-4a89-98d9-03dd53af11dd" providerId="ADAL" clId="{5080B2EC-1504-41C3-BEB0-0F124D68A814}" dt="2022-04-05T13:48:16.471" v="5744" actId="1076"/>
          <ac:spMkLst>
            <pc:docMk/>
            <pc:sldMk cId="1269651525" sldId="273"/>
            <ac:spMk id="18" creationId="{842A5BF4-854E-4BF8-B57F-340ACD19877F}"/>
          </ac:spMkLst>
        </pc:spChg>
        <pc:spChg chg="add del mod">
          <ac:chgData name="Roberto Basla" userId="3d983346-050d-4a89-98d9-03dd53af11dd" providerId="ADAL" clId="{5080B2EC-1504-41C3-BEB0-0F124D68A814}" dt="2022-04-05T13:48:26.119" v="5747" actId="1076"/>
          <ac:spMkLst>
            <pc:docMk/>
            <pc:sldMk cId="1269651525" sldId="273"/>
            <ac:spMk id="19" creationId="{EDFFD1BC-3830-4032-9186-07AA96FC8C13}"/>
          </ac:spMkLst>
        </pc:spChg>
        <pc:picChg chg="del">
          <ac:chgData name="Roberto Basla" userId="3d983346-050d-4a89-98d9-03dd53af11dd" providerId="ADAL" clId="{5080B2EC-1504-41C3-BEB0-0F124D68A814}" dt="2022-04-03T10:02:56.063" v="4327" actId="478"/>
          <ac:picMkLst>
            <pc:docMk/>
            <pc:sldMk cId="1269651525" sldId="273"/>
            <ac:picMk id="5" creationId="{6FFF6BC7-B7FB-49FA-821E-862701B4623D}"/>
          </ac:picMkLst>
        </pc:picChg>
        <pc:picChg chg="add del">
          <ac:chgData name="Roberto Basla" userId="3d983346-050d-4a89-98d9-03dd53af11dd" providerId="ADAL" clId="{5080B2EC-1504-41C3-BEB0-0F124D68A814}" dt="2022-04-03T10:06:58.788" v="4599" actId="22"/>
          <ac:picMkLst>
            <pc:docMk/>
            <pc:sldMk cId="1269651525" sldId="273"/>
            <ac:picMk id="6" creationId="{885139B1-4371-4FD6-9E41-D3BD50C2D433}"/>
          </ac:picMkLst>
        </pc:picChg>
        <pc:picChg chg="add del mod">
          <ac:chgData name="Roberto Basla" userId="3d983346-050d-4a89-98d9-03dd53af11dd" providerId="ADAL" clId="{5080B2EC-1504-41C3-BEB0-0F124D68A814}" dt="2022-04-03T10:10:35.799" v="4658" actId="478"/>
          <ac:picMkLst>
            <pc:docMk/>
            <pc:sldMk cId="1269651525" sldId="273"/>
            <ac:picMk id="9" creationId="{77BC9305-7751-4FE1-8403-EB6AE1302207}"/>
          </ac:picMkLst>
        </pc:picChg>
        <pc:picChg chg="add del mod">
          <ac:chgData name="Roberto Basla" userId="3d983346-050d-4a89-98d9-03dd53af11dd" providerId="ADAL" clId="{5080B2EC-1504-41C3-BEB0-0F124D68A814}" dt="2022-04-03T10:05:37.808" v="4597" actId="478"/>
          <ac:picMkLst>
            <pc:docMk/>
            <pc:sldMk cId="1269651525" sldId="273"/>
            <ac:picMk id="13" creationId="{F9973707-2957-48B1-BCD7-37223DDA5639}"/>
          </ac:picMkLst>
        </pc:picChg>
        <pc:picChg chg="add del mod">
          <ac:chgData name="Roberto Basla" userId="3d983346-050d-4a89-98d9-03dd53af11dd" providerId="ADAL" clId="{5080B2EC-1504-41C3-BEB0-0F124D68A814}" dt="2022-04-05T13:48:18.771" v="5746" actId="1076"/>
          <ac:picMkLst>
            <pc:docMk/>
            <pc:sldMk cId="1269651525" sldId="273"/>
            <ac:picMk id="15" creationId="{50D231B5-D786-4A4B-B4D2-50C5841BFC09}"/>
          </ac:picMkLst>
        </pc:picChg>
        <pc:picChg chg="add del mod">
          <ac:chgData name="Roberto Basla" userId="3d983346-050d-4a89-98d9-03dd53af11dd" providerId="ADAL" clId="{5080B2EC-1504-41C3-BEB0-0F124D68A814}" dt="2022-04-05T13:48:08.023" v="5742" actId="1076"/>
          <ac:picMkLst>
            <pc:docMk/>
            <pc:sldMk cId="1269651525" sldId="273"/>
            <ac:picMk id="17" creationId="{5B1CA21E-BC19-49C3-A69C-194CD1E58B73}"/>
          </ac:picMkLst>
        </pc:picChg>
      </pc:sldChg>
      <pc:sldChg chg="addSp delSp modSp add mod ord">
        <pc:chgData name="Roberto Basla" userId="3d983346-050d-4a89-98d9-03dd53af11dd" providerId="ADAL" clId="{5080B2EC-1504-41C3-BEB0-0F124D68A814}" dt="2022-04-03T15:42:27.365" v="5503" actId="1037"/>
        <pc:sldMkLst>
          <pc:docMk/>
          <pc:sldMk cId="3188018620" sldId="274"/>
        </pc:sldMkLst>
        <pc:spChg chg="mod">
          <ac:chgData name="Roberto Basla" userId="3d983346-050d-4a89-98d9-03dd53af11dd" providerId="ADAL" clId="{5080B2EC-1504-41C3-BEB0-0F124D68A814}" dt="2022-04-03T15:40:18.660" v="5460" actId="20577"/>
          <ac:spMkLst>
            <pc:docMk/>
            <pc:sldMk cId="3188018620" sldId="274"/>
            <ac:spMk id="3" creationId="{227CFC52-64D5-43C0-B87C-10D350F246AF}"/>
          </ac:spMkLst>
        </pc:spChg>
        <pc:spChg chg="add mod">
          <ac:chgData name="Roberto Basla" userId="3d983346-050d-4a89-98d9-03dd53af11dd" providerId="ADAL" clId="{5080B2EC-1504-41C3-BEB0-0F124D68A814}" dt="2022-04-03T15:42:27.365" v="5503" actId="1037"/>
          <ac:spMkLst>
            <pc:docMk/>
            <pc:sldMk cId="3188018620" sldId="274"/>
            <ac:spMk id="6" creationId="{A6F95090-6072-4DEE-97DB-800B4E6BB822}"/>
          </ac:spMkLst>
        </pc:spChg>
        <pc:picChg chg="add mod">
          <ac:chgData name="Roberto Basla" userId="3d983346-050d-4a89-98d9-03dd53af11dd" providerId="ADAL" clId="{5080B2EC-1504-41C3-BEB0-0F124D68A814}" dt="2022-04-03T15:42:21.686" v="5475" actId="14100"/>
          <ac:picMkLst>
            <pc:docMk/>
            <pc:sldMk cId="3188018620" sldId="274"/>
            <ac:picMk id="5" creationId="{81DE5DCF-FE55-4A72-81CB-248344330BDF}"/>
          </ac:picMkLst>
        </pc:picChg>
        <pc:picChg chg="del">
          <ac:chgData name="Roberto Basla" userId="3d983346-050d-4a89-98d9-03dd53af11dd" providerId="ADAL" clId="{5080B2EC-1504-41C3-BEB0-0F124D68A814}" dt="2022-04-03T10:46:56.375" v="5251" actId="478"/>
          <ac:picMkLst>
            <pc:docMk/>
            <pc:sldMk cId="3188018620" sldId="274"/>
            <ac:picMk id="13" creationId="{E31767C8-594A-4008-AC26-DBC45F13F22E}"/>
          </ac:picMkLst>
        </pc:picChg>
        <pc:picChg chg="add del mod">
          <ac:chgData name="Roberto Basla" userId="3d983346-050d-4a89-98d9-03dd53af11dd" providerId="ADAL" clId="{5080B2EC-1504-41C3-BEB0-0F124D68A814}" dt="2022-04-03T15:41:50.165" v="5465" actId="478"/>
          <ac:picMkLst>
            <pc:docMk/>
            <pc:sldMk cId="3188018620" sldId="274"/>
            <ac:picMk id="15" creationId="{8954CFD2-9176-4B56-969D-08B7498D3FEE}"/>
          </ac:picMkLst>
        </pc:picChg>
      </pc:sldChg>
      <pc:sldChg chg="delSp modSp add mod">
        <pc:chgData name="Roberto Basla" userId="3d983346-050d-4a89-98d9-03dd53af11dd" providerId="ADAL" clId="{5080B2EC-1504-41C3-BEB0-0F124D68A814}" dt="2022-04-07T16:03:19.952" v="6359" actId="20577"/>
        <pc:sldMkLst>
          <pc:docMk/>
          <pc:sldMk cId="64000708" sldId="275"/>
        </pc:sldMkLst>
        <pc:spChg chg="mod">
          <ac:chgData name="Roberto Basla" userId="3d983346-050d-4a89-98d9-03dd53af11dd" providerId="ADAL" clId="{5080B2EC-1504-41C3-BEB0-0F124D68A814}" dt="2022-04-07T16:03:19.952" v="6359" actId="20577"/>
          <ac:spMkLst>
            <pc:docMk/>
            <pc:sldMk cId="64000708" sldId="275"/>
            <ac:spMk id="3" creationId="{227CFC52-64D5-43C0-B87C-10D350F246AF}"/>
          </ac:spMkLst>
        </pc:spChg>
        <pc:spChg chg="del">
          <ac:chgData name="Roberto Basla" userId="3d983346-050d-4a89-98d9-03dd53af11dd" providerId="ADAL" clId="{5080B2EC-1504-41C3-BEB0-0F124D68A814}" dt="2022-04-05T13:48:45.101" v="5751" actId="478"/>
          <ac:spMkLst>
            <pc:docMk/>
            <pc:sldMk cId="64000708" sldId="275"/>
            <ac:spMk id="18" creationId="{842A5BF4-854E-4BF8-B57F-340ACD19877F}"/>
          </ac:spMkLst>
        </pc:spChg>
        <pc:spChg chg="del">
          <ac:chgData name="Roberto Basla" userId="3d983346-050d-4a89-98d9-03dd53af11dd" providerId="ADAL" clId="{5080B2EC-1504-41C3-BEB0-0F124D68A814}" dt="2022-04-05T13:48:45.101" v="5751" actId="478"/>
          <ac:spMkLst>
            <pc:docMk/>
            <pc:sldMk cId="64000708" sldId="275"/>
            <ac:spMk id="19" creationId="{EDFFD1BC-3830-4032-9186-07AA96FC8C13}"/>
          </ac:spMkLst>
        </pc:spChg>
        <pc:picChg chg="del">
          <ac:chgData name="Roberto Basla" userId="3d983346-050d-4a89-98d9-03dd53af11dd" providerId="ADAL" clId="{5080B2EC-1504-41C3-BEB0-0F124D68A814}" dt="2022-04-05T13:48:43.432" v="5750" actId="478"/>
          <ac:picMkLst>
            <pc:docMk/>
            <pc:sldMk cId="64000708" sldId="275"/>
            <ac:picMk id="15" creationId="{50D231B5-D786-4A4B-B4D2-50C5841BFC09}"/>
          </ac:picMkLst>
        </pc:picChg>
        <pc:picChg chg="del">
          <ac:chgData name="Roberto Basla" userId="3d983346-050d-4a89-98d9-03dd53af11dd" providerId="ADAL" clId="{5080B2EC-1504-41C3-BEB0-0F124D68A814}" dt="2022-04-05T13:48:42.950" v="5749" actId="478"/>
          <ac:picMkLst>
            <pc:docMk/>
            <pc:sldMk cId="64000708" sldId="275"/>
            <ac:picMk id="17" creationId="{5B1CA21E-BC19-49C3-A69C-194CD1E58B73}"/>
          </ac:picMkLst>
        </pc:picChg>
      </pc:sldChg>
      <pc:sldChg chg="addSp delSp modSp add del mod ord">
        <pc:chgData name="Roberto Basla" userId="3d983346-050d-4a89-98d9-03dd53af11dd" providerId="ADAL" clId="{5080B2EC-1504-41C3-BEB0-0F124D68A814}" dt="2022-04-05T13:47:24.307" v="5737" actId="47"/>
        <pc:sldMkLst>
          <pc:docMk/>
          <pc:sldMk cId="3233619135" sldId="276"/>
        </pc:sldMkLst>
        <pc:spChg chg="add mod">
          <ac:chgData name="Roberto Basla" userId="3d983346-050d-4a89-98d9-03dd53af11dd" providerId="ADAL" clId="{5080B2EC-1504-41C3-BEB0-0F124D68A814}" dt="2022-04-05T13:42:58.828" v="5680" actId="478"/>
          <ac:spMkLst>
            <pc:docMk/>
            <pc:sldMk cId="3233619135" sldId="276"/>
            <ac:spMk id="4" creationId="{0A1AD8F8-9ACF-4258-B267-24B0DE5EEA3D}"/>
          </ac:spMkLst>
        </pc:spChg>
        <pc:spChg chg="del">
          <ac:chgData name="Roberto Basla" userId="3d983346-050d-4a89-98d9-03dd53af11dd" providerId="ADAL" clId="{5080B2EC-1504-41C3-BEB0-0F124D68A814}" dt="2022-04-05T13:42:58.828" v="5680" actId="478"/>
          <ac:spMkLst>
            <pc:docMk/>
            <pc:sldMk cId="3233619135" sldId="276"/>
            <ac:spMk id="5" creationId="{47A0E712-2FEF-4F74-87FE-570907A60D0A}"/>
          </ac:spMkLst>
        </pc:spChg>
        <pc:spChg chg="del">
          <ac:chgData name="Roberto Basla" userId="3d983346-050d-4a89-98d9-03dd53af11dd" providerId="ADAL" clId="{5080B2EC-1504-41C3-BEB0-0F124D68A814}" dt="2022-04-05T13:42:56.219" v="5679" actId="478"/>
          <ac:spMkLst>
            <pc:docMk/>
            <pc:sldMk cId="3233619135" sldId="276"/>
            <ac:spMk id="7" creationId="{BAD56E41-CB69-4D40-A98F-DD8B1ACB03A9}"/>
          </ac:spMkLst>
        </pc:spChg>
        <pc:spChg chg="add del mod">
          <ac:chgData name="Roberto Basla" userId="3d983346-050d-4a89-98d9-03dd53af11dd" providerId="ADAL" clId="{5080B2EC-1504-41C3-BEB0-0F124D68A814}" dt="2022-04-05T13:44:22.211" v="5697"/>
          <ac:spMkLst>
            <pc:docMk/>
            <pc:sldMk cId="3233619135" sldId="276"/>
            <ac:spMk id="15" creationId="{2A0D3309-8420-4AE1-AA4D-4D88EF86B9E3}"/>
          </ac:spMkLst>
        </pc:spChg>
        <pc:spChg chg="add del mod">
          <ac:chgData name="Roberto Basla" userId="3d983346-050d-4a89-98d9-03dd53af11dd" providerId="ADAL" clId="{5080B2EC-1504-41C3-BEB0-0F124D68A814}" dt="2022-04-05T13:44:22.211" v="5697"/>
          <ac:spMkLst>
            <pc:docMk/>
            <pc:sldMk cId="3233619135" sldId="276"/>
            <ac:spMk id="16" creationId="{7C525ED8-B803-415E-B31C-E865AD77CF8F}"/>
          </ac:spMkLst>
        </pc:spChg>
        <pc:picChg chg="del">
          <ac:chgData name="Roberto Basla" userId="3d983346-050d-4a89-98d9-03dd53af11dd" providerId="ADAL" clId="{5080B2EC-1504-41C3-BEB0-0F124D68A814}" dt="2022-04-05T13:42:54.796" v="5678" actId="478"/>
          <ac:picMkLst>
            <pc:docMk/>
            <pc:sldMk cId="3233619135" sldId="276"/>
            <ac:picMk id="6" creationId="{2F785937-0F91-4C84-9948-D19CF620B8E8}"/>
          </ac:picMkLst>
        </pc:picChg>
        <pc:picChg chg="add del mod ord">
          <ac:chgData name="Roberto Basla" userId="3d983346-050d-4a89-98d9-03dd53af11dd" providerId="ADAL" clId="{5080B2EC-1504-41C3-BEB0-0F124D68A814}" dt="2022-04-05T13:44:22.211" v="5697"/>
          <ac:picMkLst>
            <pc:docMk/>
            <pc:sldMk cId="3233619135" sldId="276"/>
            <ac:picMk id="13" creationId="{9809DC04-36CD-43EE-BAAA-2B1B2AB3A5D7}"/>
          </ac:picMkLst>
        </pc:picChg>
        <pc:picChg chg="add del mod">
          <ac:chgData name="Roberto Basla" userId="3d983346-050d-4a89-98d9-03dd53af11dd" providerId="ADAL" clId="{5080B2EC-1504-41C3-BEB0-0F124D68A814}" dt="2022-04-05T13:44:22.211" v="5697"/>
          <ac:picMkLst>
            <pc:docMk/>
            <pc:sldMk cId="3233619135" sldId="276"/>
            <ac:picMk id="14" creationId="{52AA5CE3-8D05-4854-AB77-98877CDD6DCF}"/>
          </ac:picMkLst>
        </pc:picChg>
      </pc:sldChg>
      <pc:sldMasterChg chg="setBg modSldLayout">
        <pc:chgData name="Roberto Basla" userId="3d983346-050d-4a89-98d9-03dd53af11dd" providerId="ADAL" clId="{5080B2EC-1504-41C3-BEB0-0F124D68A814}" dt="2022-04-02T14:23:48.392" v="371"/>
        <pc:sldMasterMkLst>
          <pc:docMk/>
          <pc:sldMasterMk cId="1851326639" sldId="2147483648"/>
        </pc:sldMasterMkLst>
        <pc:sldLayoutChg chg="setBg">
          <pc:chgData name="Roberto Basla" userId="3d983346-050d-4a89-98d9-03dd53af11dd" providerId="ADAL" clId="{5080B2EC-1504-41C3-BEB0-0F124D68A814}" dt="2022-04-02T14:23:48.392" v="371"/>
          <pc:sldLayoutMkLst>
            <pc:docMk/>
            <pc:sldMasterMk cId="1851326639" sldId="2147483648"/>
            <pc:sldLayoutMk cId="2165402869" sldId="2147483649"/>
          </pc:sldLayoutMkLst>
        </pc:sldLayoutChg>
        <pc:sldLayoutChg chg="setBg">
          <pc:chgData name="Roberto Basla" userId="3d983346-050d-4a89-98d9-03dd53af11dd" providerId="ADAL" clId="{5080B2EC-1504-41C3-BEB0-0F124D68A814}" dt="2022-04-02T14:23:48.392" v="371"/>
          <pc:sldLayoutMkLst>
            <pc:docMk/>
            <pc:sldMasterMk cId="1851326639" sldId="2147483648"/>
            <pc:sldLayoutMk cId="3795089662" sldId="2147483650"/>
          </pc:sldLayoutMkLst>
        </pc:sldLayoutChg>
        <pc:sldLayoutChg chg="setBg">
          <pc:chgData name="Roberto Basla" userId="3d983346-050d-4a89-98d9-03dd53af11dd" providerId="ADAL" clId="{5080B2EC-1504-41C3-BEB0-0F124D68A814}" dt="2022-04-02T14:23:48.392" v="371"/>
          <pc:sldLayoutMkLst>
            <pc:docMk/>
            <pc:sldMasterMk cId="1851326639" sldId="2147483648"/>
            <pc:sldLayoutMk cId="1923201917" sldId="2147483651"/>
          </pc:sldLayoutMkLst>
        </pc:sldLayoutChg>
        <pc:sldLayoutChg chg="setBg">
          <pc:chgData name="Roberto Basla" userId="3d983346-050d-4a89-98d9-03dd53af11dd" providerId="ADAL" clId="{5080B2EC-1504-41C3-BEB0-0F124D68A814}" dt="2022-04-02T14:23:48.392" v="371"/>
          <pc:sldLayoutMkLst>
            <pc:docMk/>
            <pc:sldMasterMk cId="1851326639" sldId="2147483648"/>
            <pc:sldLayoutMk cId="3325656427" sldId="2147483652"/>
          </pc:sldLayoutMkLst>
        </pc:sldLayoutChg>
        <pc:sldLayoutChg chg="setBg">
          <pc:chgData name="Roberto Basla" userId="3d983346-050d-4a89-98d9-03dd53af11dd" providerId="ADAL" clId="{5080B2EC-1504-41C3-BEB0-0F124D68A814}" dt="2022-04-02T14:23:48.392" v="371"/>
          <pc:sldLayoutMkLst>
            <pc:docMk/>
            <pc:sldMasterMk cId="1851326639" sldId="2147483648"/>
            <pc:sldLayoutMk cId="3563996812" sldId="2147483653"/>
          </pc:sldLayoutMkLst>
        </pc:sldLayoutChg>
        <pc:sldLayoutChg chg="setBg">
          <pc:chgData name="Roberto Basla" userId="3d983346-050d-4a89-98d9-03dd53af11dd" providerId="ADAL" clId="{5080B2EC-1504-41C3-BEB0-0F124D68A814}" dt="2022-04-02T14:23:48.392" v="371"/>
          <pc:sldLayoutMkLst>
            <pc:docMk/>
            <pc:sldMasterMk cId="1851326639" sldId="2147483648"/>
            <pc:sldLayoutMk cId="1964676115" sldId="2147483654"/>
          </pc:sldLayoutMkLst>
        </pc:sldLayoutChg>
        <pc:sldLayoutChg chg="setBg">
          <pc:chgData name="Roberto Basla" userId="3d983346-050d-4a89-98d9-03dd53af11dd" providerId="ADAL" clId="{5080B2EC-1504-41C3-BEB0-0F124D68A814}" dt="2022-04-02T14:23:48.392" v="371"/>
          <pc:sldLayoutMkLst>
            <pc:docMk/>
            <pc:sldMasterMk cId="1851326639" sldId="2147483648"/>
            <pc:sldLayoutMk cId="3799235833" sldId="2147483655"/>
          </pc:sldLayoutMkLst>
        </pc:sldLayoutChg>
        <pc:sldLayoutChg chg="setBg">
          <pc:chgData name="Roberto Basla" userId="3d983346-050d-4a89-98d9-03dd53af11dd" providerId="ADAL" clId="{5080B2EC-1504-41C3-BEB0-0F124D68A814}" dt="2022-04-02T14:23:48.392" v="371"/>
          <pc:sldLayoutMkLst>
            <pc:docMk/>
            <pc:sldMasterMk cId="1851326639" sldId="2147483648"/>
            <pc:sldLayoutMk cId="3470375475" sldId="2147483656"/>
          </pc:sldLayoutMkLst>
        </pc:sldLayoutChg>
        <pc:sldLayoutChg chg="setBg">
          <pc:chgData name="Roberto Basla" userId="3d983346-050d-4a89-98d9-03dd53af11dd" providerId="ADAL" clId="{5080B2EC-1504-41C3-BEB0-0F124D68A814}" dt="2022-04-02T14:23:48.392" v="371"/>
          <pc:sldLayoutMkLst>
            <pc:docMk/>
            <pc:sldMasterMk cId="1851326639" sldId="2147483648"/>
            <pc:sldLayoutMk cId="3853945891" sldId="2147483657"/>
          </pc:sldLayoutMkLst>
        </pc:sldLayoutChg>
        <pc:sldLayoutChg chg="setBg">
          <pc:chgData name="Roberto Basla" userId="3d983346-050d-4a89-98d9-03dd53af11dd" providerId="ADAL" clId="{5080B2EC-1504-41C3-BEB0-0F124D68A814}" dt="2022-04-02T14:23:48.392" v="371"/>
          <pc:sldLayoutMkLst>
            <pc:docMk/>
            <pc:sldMasterMk cId="1851326639" sldId="2147483648"/>
            <pc:sldLayoutMk cId="3167389062" sldId="2147483658"/>
          </pc:sldLayoutMkLst>
        </pc:sldLayoutChg>
        <pc:sldLayoutChg chg="setBg">
          <pc:chgData name="Roberto Basla" userId="3d983346-050d-4a89-98d9-03dd53af11dd" providerId="ADAL" clId="{5080B2EC-1504-41C3-BEB0-0F124D68A814}" dt="2022-04-02T14:23:48.392" v="371"/>
          <pc:sldLayoutMkLst>
            <pc:docMk/>
            <pc:sldMasterMk cId="1851326639" sldId="2147483648"/>
            <pc:sldLayoutMk cId="98729237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FE9FA-9C48-40C2-BE19-AB6C77B65CF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39520-B192-422A-8A9E-FE4708A05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59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39520-B192-422A-8A9E-FE4708A051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1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33D2-A3EA-48A2-9E47-D71F6B50F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1FE57-56EB-45E8-94F3-BF82D9490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F099-E86B-43F2-8C60-9FF3C6A15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5E351-1CE3-43B2-A247-840AE4F57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6FCEE-70F2-40D6-9855-6C4412C1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5402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DE65-8D68-4F8C-B24C-2599E25E7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C786C-356A-486B-87DC-3EFC24200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FC66B-9409-46DA-9EDC-AE96D503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6C292-8410-4452-AEEF-76A846B0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09E5F-11EF-403D-9952-CCCAA440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738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1CDD1A-CE33-4600-9968-94637D1AA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D3A5B-1E3E-44D4-953B-2A3E79276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6D553-1861-4898-BFA6-371F170F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151DA-039F-4829-BBE5-4478DD2B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C844C-E9A7-4C3B-B46E-44FAA164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29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81E9-1194-4B00-8A33-0D9DF3E6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07D8-7B78-45C4-9348-30626C84E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7D8B3-E7FB-4EFA-90B9-7A3A38C82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3B0F8-B781-495F-984F-7E3442E0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6A28C-C3FC-495A-A87A-A84900AA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089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27DA-BDA1-4D37-BD96-573EE51E2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E35FC-3F28-4511-ACDA-FBD4219EB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AD060-D82A-4946-8F16-4E5C281F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1F15-4B4A-4359-A1D6-775214DA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4199-76B4-46AA-AD2F-B870AD1B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320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26E2-B281-45C3-A9BE-B30308182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5EDBF-712E-4AE5-A9A1-81825A5B9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2FD34-DC94-430F-AE5E-E7220D238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E3A5C-03BF-4DC8-9AF8-C71BD8D46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13117-D3CF-43CA-B120-A6B4DA0B1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354A3-6C7E-4DD0-BAF0-E9CBA2CB3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565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611F-137A-4E47-906E-9A1AEC19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19376-5A96-43EB-A8AA-447420A35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B89BA-84EC-467E-BEF4-72BD1CC4E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4E182-9FD7-486C-971A-1F63C2375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303A1-E1DB-4BD7-9F8F-7B3A38B41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09604-FD1A-4E60-928B-2581D7EA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ACD2BD-E4AC-44DB-B2F9-DA870C966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006B1F-99FE-4117-80D8-C058B182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399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6BF9-2B13-418A-8CA9-42A73320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82093-86D8-47FE-AE74-70758DBA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CBB0C-23CC-4ADD-AA8E-AE97C6E9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80021-3B27-4E65-A8FD-9B70B363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67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0B0F3-399E-443F-BC47-CE3377F3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A0880-3306-4422-BAD6-8725440A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D3BB9-90E3-46BA-8756-350D54A2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923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4170-3386-417F-A776-E4AB805B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34CFA-7B6C-44FC-867E-C58E831D8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C24E4-2800-44BA-AE11-38EAF9FDB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1A3BB-B994-4FA6-A201-E8B071AB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9736A-02AB-4A42-B92E-85360836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BD7AC-FA84-4EFA-87B5-31B64C301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37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F7DC4-3C45-428A-AC58-A5C5B971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C8E19-3CC2-4617-8A36-7DE569471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2EC2D-3BB5-48F4-9AE4-AA57C8D59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2E647-D5BC-4903-B966-C2C26CB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458D5-B794-4C82-8BE1-34F1FBB8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7A99A-0E55-465C-B7E2-6BD634AD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3945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09483-512E-464A-8560-13CC1DAF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60114-EA65-4BD0-92A1-390698FA1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6898-F32D-4324-A45E-A7D68B7D8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817AB-4216-4234-8F5A-3337E379E4AD}" type="datetimeFigureOut">
              <a:rPr lang="it-IT" smtClean="0"/>
              <a:t>02/10/2022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30036-5BAF-4D1A-A2A5-3CEB6FC3E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4B7D9-716D-4840-8741-55C9F99B6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B2E05-C2F5-4123-B39E-7F34640529F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132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6.jpg"/><Relationship Id="rId10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23.png"/><Relationship Id="rId9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12.png"/><Relationship Id="rId3" Type="http://schemas.openxmlformats.org/officeDocument/2006/relationships/image" Target="../media/image19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15" Type="http://schemas.openxmlformats.org/officeDocument/2006/relationships/image" Target="../media/image25.png"/><Relationship Id="rId10" Type="http://schemas.openxmlformats.org/officeDocument/2006/relationships/image" Target="../media/image33.png"/><Relationship Id="rId19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12.png"/><Relationship Id="rId2" Type="http://schemas.openxmlformats.org/officeDocument/2006/relationships/image" Target="../media/image24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15" Type="http://schemas.openxmlformats.org/officeDocument/2006/relationships/image" Target="../media/image14.jpeg"/><Relationship Id="rId10" Type="http://schemas.openxmlformats.org/officeDocument/2006/relationships/image" Target="../media/image33.png"/><Relationship Id="rId19" Type="http://schemas.openxmlformats.org/officeDocument/2006/relationships/image" Target="../media/image16.jpg"/><Relationship Id="rId9" Type="http://schemas.openxmlformats.org/officeDocument/2006/relationships/image" Target="../media/image32.png"/><Relationship Id="rId1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6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330.png"/><Relationship Id="rId7" Type="http://schemas.openxmlformats.org/officeDocument/2006/relationships/image" Target="../media/image1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s://www.kaggle.com/competitions/data-science-bowl-2018/data" TargetMode="Externa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6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8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6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8.pn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19" Type="http://schemas.openxmlformats.org/officeDocument/2006/relationships/image" Target="../media/image87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A4EF2-D4C2-4BD2-9FD0-EC4A062C2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8100" dirty="0">
                <a:latin typeface="Cambria" panose="02040503050406030204" pitchFamily="18" charset="0"/>
                <a:ea typeface="Cambria" panose="02040503050406030204" pitchFamily="18" charset="0"/>
              </a:rPr>
              <a:t>Biscuit optimizer</a:t>
            </a:r>
            <a:br>
              <a:rPr lang="en-US" sz="81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Optimization project</a:t>
            </a:r>
            <a:endParaRPr lang="it-IT" sz="8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FC3DB-A1DC-4725-A9C0-B7416F8E1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Roberto Basla –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Politecnico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di Milano</a:t>
            </a: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203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The problem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996E3-6E3A-CF2D-153B-1D56BA0E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67" y="2203079"/>
            <a:ext cx="4847185" cy="4550592"/>
          </a:xfrm>
          <a:prstGeom prst="rect">
            <a:avLst/>
          </a:prstGeom>
        </p:spPr>
      </p:pic>
      <p:pic>
        <p:nvPicPr>
          <p:cNvPr id="3" name="Picture 2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C306750-A69E-0C10-DB78-77D21B9A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37" y="2503694"/>
            <a:ext cx="1191411" cy="134033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1A065F-80CA-0C98-C1C8-A9133BFBA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02" y="4782299"/>
            <a:ext cx="1330759" cy="1621862"/>
          </a:xfrm>
          <a:prstGeom prst="rect">
            <a:avLst/>
          </a:prstGeom>
        </p:spPr>
      </p:pic>
      <p:pic>
        <p:nvPicPr>
          <p:cNvPr id="6" name="Picture 5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AD91F7F8-40E6-6EF6-E1B1-A0D0BC0002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51" y="2401614"/>
            <a:ext cx="1639940" cy="175993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5514282-D8EF-9C6C-E48F-06C235317F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41" y="4643585"/>
            <a:ext cx="910167" cy="809037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39C649C-FC4E-A141-BF92-126C6D6B447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98" y="5465258"/>
            <a:ext cx="827733" cy="1057659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6952BA8C-9DF0-B10F-79AE-E716A2C8A9C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84" y="4580583"/>
            <a:ext cx="781699" cy="781699"/>
          </a:xfrm>
          <a:prstGeom prst="rect">
            <a:avLst/>
          </a:prstGeom>
        </p:spPr>
      </p:pic>
      <p:pic>
        <p:nvPicPr>
          <p:cNvPr id="15" name="Picture 14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FB1086A0-F52D-31AE-E51A-921D84A53A7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88" y="4601646"/>
            <a:ext cx="1639940" cy="1759935"/>
          </a:xfrm>
          <a:prstGeom prst="rect">
            <a:avLst/>
          </a:prstGeom>
        </p:spPr>
      </p:pic>
      <p:pic>
        <p:nvPicPr>
          <p:cNvPr id="17" name="Picture 16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EECC2B0B-6B40-A647-CA91-731690E800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65" y="3423311"/>
            <a:ext cx="1191411" cy="1340337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1049F929-BED6-190A-A397-E949CB70874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413" y="2642915"/>
            <a:ext cx="781699" cy="781699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6DDF8DFB-301E-39A5-065A-6121B5C294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613" y="4952634"/>
            <a:ext cx="781699" cy="781699"/>
          </a:xfrm>
          <a:prstGeom prst="rect">
            <a:avLst/>
          </a:prstGeom>
        </p:spPr>
      </p:pic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D16A076E-6E4E-A532-A436-3CCED0B04F6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612" y="707023"/>
            <a:ext cx="781699" cy="781699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12487DA-46CC-6894-D14A-F58E7407FCC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8" y="4508789"/>
            <a:ext cx="827733" cy="1057659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6519847-27F5-4587-9B68-A41389C05AF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06" y="5411911"/>
            <a:ext cx="827733" cy="10576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4BF21195-AAAA-C14E-8893-FD5663F2E2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07" y="3266526"/>
            <a:ext cx="1330759" cy="1621862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D314CF4E-A89E-F9BC-1313-F80FC38C94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2" y="3415757"/>
            <a:ext cx="1330759" cy="1621862"/>
          </a:xfrm>
          <a:prstGeom prst="rect">
            <a:avLst/>
          </a:prstGeom>
        </p:spPr>
      </p:pic>
      <p:pic>
        <p:nvPicPr>
          <p:cNvPr id="25" name="Picture 24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51A63293-1D4B-162A-9992-58A38FE3B9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319" y="3815419"/>
            <a:ext cx="1639940" cy="1759935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5FD9F72D-B884-A138-8C12-4A3CE65E493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464" y="3792609"/>
            <a:ext cx="910167" cy="809037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3F5191E0-2AC2-DDB0-D73F-6EA28DF8C53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20" y="3248231"/>
            <a:ext cx="910167" cy="809037"/>
          </a:xfrm>
          <a:prstGeom prst="rect">
            <a:avLst/>
          </a:prstGeom>
        </p:spPr>
      </p:pic>
      <p:pic>
        <p:nvPicPr>
          <p:cNvPr id="28" name="Picture 2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4F7AD883-9B2D-768E-7810-9314EDC511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656" y="3427083"/>
            <a:ext cx="1191411" cy="134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FF60E-A079-4A42-BDDD-C0F2E6AB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Biscuit optimizer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01B90-CA1E-48E2-9654-6B346D46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59" y="1648870"/>
            <a:ext cx="5319608" cy="3560260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problem</a:t>
            </a:r>
          </a:p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Technology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Integer knapsack solution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Nesting model solution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Heuristic solutions and GRASP</a:t>
            </a:r>
          </a:p>
          <a:p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Further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histological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images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augmentation</a:t>
            </a: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97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Technology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1BF5-79AC-46B0-B66E-2E236074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AMPL (CPLEX)</a:t>
            </a: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Python + Google OR-Tools (CP-SAT)</a:t>
            </a: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Python +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Gurobi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Pure Python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903017-F489-B096-D8DA-A841E8071E3A}"/>
              </a:ext>
            </a:extLst>
          </p:cNvPr>
          <p:cNvGrpSpPr/>
          <p:nvPr/>
        </p:nvGrpSpPr>
        <p:grpSpPr>
          <a:xfrm>
            <a:off x="5603315" y="3650134"/>
            <a:ext cx="3216243" cy="430830"/>
            <a:chOff x="5599082" y="4130975"/>
            <a:chExt cx="3216243" cy="430830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D37D219B-96AA-71AD-FD5A-04F8A92C0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CA20AB98-C93C-6708-0014-3072550D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16FA2BB-E773-BD57-AAB0-AAE163C9A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379" y="5469028"/>
            <a:ext cx="425687" cy="42568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562BE56-C42B-93B1-EB48-D2B6C538F3EB}"/>
              </a:ext>
            </a:extLst>
          </p:cNvPr>
          <p:cNvGrpSpPr/>
          <p:nvPr/>
        </p:nvGrpSpPr>
        <p:grpSpPr>
          <a:xfrm>
            <a:off x="2918546" y="2644590"/>
            <a:ext cx="1490928" cy="680375"/>
            <a:chOff x="2927012" y="2636140"/>
            <a:chExt cx="1490928" cy="680375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BEE62A54-D2A3-C3AD-9810-B9F407DFE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12" y="2640375"/>
              <a:ext cx="760266" cy="596223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533D8F78-103D-0841-4616-9B15086E3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021" y="2636140"/>
              <a:ext cx="723919" cy="68037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5E105A-8BF0-B0FD-6D11-397312AF414B}"/>
              </a:ext>
            </a:extLst>
          </p:cNvPr>
          <p:cNvGrpSpPr/>
          <p:nvPr/>
        </p:nvGrpSpPr>
        <p:grpSpPr>
          <a:xfrm>
            <a:off x="3114589" y="4543076"/>
            <a:ext cx="2114025" cy="472626"/>
            <a:chOff x="1933489" y="4555367"/>
            <a:chExt cx="2114025" cy="472626"/>
          </a:xfrm>
        </p:grpSpPr>
        <p:pic>
          <p:nvPicPr>
            <p:cNvPr id="18" name="Picture 17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B9882F61-D5A0-14A2-BE04-2F09211D0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300" y="4555367"/>
              <a:ext cx="1623214" cy="472626"/>
            </a:xfrm>
            <a:prstGeom prst="rect">
              <a:avLst/>
            </a:prstGeom>
          </p:spPr>
        </p:pic>
        <p:pic>
          <p:nvPicPr>
            <p:cNvPr id="19" name="Picture 18" descr="Icon&#10;&#10;Description automatically generated">
              <a:extLst>
                <a:ext uri="{FF2B5EF4-FFF2-40B4-BE49-F238E27FC236}">
                  <a16:creationId xmlns:a16="http://schemas.microsoft.com/office/drawing/2014/main" id="{F1A57207-C5C3-5B0D-14AE-F7872E48B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489" y="4578837"/>
              <a:ext cx="425687" cy="42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63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FF60E-A079-4A42-BDDD-C0F2E6AB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Biscuit optimizer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01B90-CA1E-48E2-9654-6B346D46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59" y="1648870"/>
            <a:ext cx="5319608" cy="3560260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problem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Technology</a:t>
            </a:r>
          </a:p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Integer knapsack solution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Nesting model solution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Heuristic solutions and GRASP</a:t>
            </a:r>
          </a:p>
          <a:p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Further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histological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images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augmentation</a:t>
            </a: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866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Integer knapsack - model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71BF5-79AC-46B0-B66E-2E2360742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.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𝐼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71BF5-79AC-46B0-B66E-2E2360742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A3B64BD-B150-81EF-FD51-169FD957228D}"/>
              </a:ext>
            </a:extLst>
          </p:cNvPr>
          <p:cNvGrpSpPr/>
          <p:nvPr/>
        </p:nvGrpSpPr>
        <p:grpSpPr>
          <a:xfrm>
            <a:off x="5691681" y="46742"/>
            <a:ext cx="1490928" cy="680375"/>
            <a:chOff x="2927012" y="2636140"/>
            <a:chExt cx="1490928" cy="680375"/>
          </a:xfrm>
        </p:grpSpPr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83189C6A-766F-D7DC-FB10-271385D2C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12" y="2640375"/>
              <a:ext cx="760266" cy="596223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EA90BD54-7735-A56A-5B00-E70BDAE16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021" y="2636140"/>
              <a:ext cx="723919" cy="68037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879354-F2FF-D750-6BFD-56FBF8B62376}"/>
              </a:ext>
            </a:extLst>
          </p:cNvPr>
          <p:cNvGrpSpPr/>
          <p:nvPr/>
        </p:nvGrpSpPr>
        <p:grpSpPr>
          <a:xfrm>
            <a:off x="7189352" y="133673"/>
            <a:ext cx="3216243" cy="430830"/>
            <a:chOff x="5599082" y="4130975"/>
            <a:chExt cx="3216243" cy="430830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DEC9FB93-9135-7691-CE9F-59F06B272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EC5EC386-6582-879E-7227-C1D104E06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DAEB94-8177-7EAA-B2F7-0870A57C0F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190" y="110203"/>
            <a:ext cx="1623214" cy="4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8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Integer knapsack - results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1F0181C-BEFF-90AD-E4E9-8AFDC98B4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433" y="3263244"/>
            <a:ext cx="3638181" cy="3644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018E8-9583-2181-C50D-8531B7373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23066"/>
            <a:ext cx="2857500" cy="2356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1DF1EB-D241-C82D-736F-4F7FB1823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3280" y="1154489"/>
            <a:ext cx="3125462" cy="19119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29A46B-BB3C-5E8C-B600-03AB9521DD91}"/>
              </a:ext>
            </a:extLst>
          </p:cNvPr>
          <p:cNvSpPr txBox="1"/>
          <p:nvPr/>
        </p:nvSpPr>
        <p:spPr>
          <a:xfrm>
            <a:off x="4668677" y="6459294"/>
            <a:ext cx="3885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Cookie dough used = 13920 (99.94%)</a:t>
            </a:r>
          </a:p>
        </p:txBody>
      </p:sp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5F89C12-F12B-9089-8E78-EE302184A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232" y="1728978"/>
            <a:ext cx="1623214" cy="47262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CC93A00-9DA4-D1BE-99E3-F720D5F16146}"/>
              </a:ext>
            </a:extLst>
          </p:cNvPr>
          <p:cNvGrpSpPr/>
          <p:nvPr/>
        </p:nvGrpSpPr>
        <p:grpSpPr>
          <a:xfrm>
            <a:off x="0" y="4879381"/>
            <a:ext cx="1490928" cy="680375"/>
            <a:chOff x="2927012" y="2636140"/>
            <a:chExt cx="1490928" cy="680375"/>
          </a:xfrm>
        </p:grpSpPr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6E9EC0E4-916C-F1CB-F46E-CD85A8941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12" y="2640375"/>
              <a:ext cx="760266" cy="596223"/>
            </a:xfrm>
            <a:prstGeom prst="rect">
              <a:avLst/>
            </a:prstGeom>
          </p:spPr>
        </p:pic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52A70BB5-88B8-572C-7A20-CA047537D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021" y="2636140"/>
              <a:ext cx="723919" cy="680375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16DF6B9-29BE-BA91-0C28-A2D9FE1E09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5232" y="2205976"/>
            <a:ext cx="4026402" cy="414642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5FACBDB-F43F-F51E-E6E8-32A2E3CFAA54}"/>
              </a:ext>
            </a:extLst>
          </p:cNvPr>
          <p:cNvGrpSpPr/>
          <p:nvPr/>
        </p:nvGrpSpPr>
        <p:grpSpPr>
          <a:xfrm>
            <a:off x="8975756" y="706690"/>
            <a:ext cx="3216243" cy="430830"/>
            <a:chOff x="5599082" y="4130975"/>
            <a:chExt cx="3216243" cy="430830"/>
          </a:xfrm>
        </p:grpSpPr>
        <p:pic>
          <p:nvPicPr>
            <p:cNvPr id="29" name="Picture 28" descr="Logo&#10;&#10;Description automatically generated">
              <a:extLst>
                <a:ext uri="{FF2B5EF4-FFF2-40B4-BE49-F238E27FC236}">
                  <a16:creationId xmlns:a16="http://schemas.microsoft.com/office/drawing/2014/main" id="{A6D28A84-05E4-8750-7515-DFD4A83C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A2AE9A9E-98F7-FC73-54FC-535CD2051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72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FF60E-A079-4A42-BDDD-C0F2E6AB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Biscuit optimizer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01B90-CA1E-48E2-9654-6B346D46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59" y="1648870"/>
            <a:ext cx="5319608" cy="3560260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problem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Technology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Integer knapsack solution</a:t>
            </a:r>
          </a:p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Nesting model solution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Heuristic solutions and GRASP</a:t>
            </a:r>
          </a:p>
          <a:p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Further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histological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images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augmentation</a:t>
            </a: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074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model: variables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71BF5-79AC-46B0-B66E-2E2360742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4480" y="2268646"/>
                <a:ext cx="10143668" cy="3890853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binary,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1,  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𝑖𝑓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𝑡h𝑒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𝑖</m:t>
                            </m:r>
                            <m:r>
                              <m:rPr>
                                <m:lit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-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𝑡h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𝑚𝑎𝑠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𝑡𝑜𝑝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𝑙𝑒𝑓𝑡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𝑐𝑜𝑟𝑛𝑒𝑟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𝑖𝑠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𝑝𝑙𝑎𝑐𝑒𝑑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𝑖𝑛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𝑚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0,  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𝑜𝑡h𝑒𝑟𝑤𝑖𝑠𝑒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                                                   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2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integer,  sum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b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 whose masks cover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)</m:t>
                    </m:r>
                  </m:oMath>
                </a14:m>
                <a:endParaRPr lang="en-US" sz="2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71BF5-79AC-46B0-B66E-2E2360742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4480" y="2268646"/>
                <a:ext cx="10143668" cy="38908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0BD58F-EA07-C0F1-2E02-B3DE9D3F0CB2}"/>
              </a:ext>
            </a:extLst>
          </p:cNvPr>
          <p:cNvGrpSpPr/>
          <p:nvPr/>
        </p:nvGrpSpPr>
        <p:grpSpPr>
          <a:xfrm>
            <a:off x="5691681" y="46742"/>
            <a:ext cx="1490928" cy="680375"/>
            <a:chOff x="2927012" y="2636140"/>
            <a:chExt cx="1490928" cy="680375"/>
          </a:xfrm>
        </p:grpSpPr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73B90997-EA44-F139-9CBE-539DBE15E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12" y="2640375"/>
              <a:ext cx="760266" cy="596223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B069F70C-F567-C511-D395-3E41480C5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021" y="2636140"/>
              <a:ext cx="723919" cy="68037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092968-0F3F-C643-3072-C42DB1893DC8}"/>
              </a:ext>
            </a:extLst>
          </p:cNvPr>
          <p:cNvGrpSpPr/>
          <p:nvPr/>
        </p:nvGrpSpPr>
        <p:grpSpPr>
          <a:xfrm>
            <a:off x="7189352" y="133673"/>
            <a:ext cx="3216243" cy="430830"/>
            <a:chOff x="5599082" y="4130975"/>
            <a:chExt cx="3216243" cy="430830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961F149E-0EC6-2667-F21A-07E61E140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13172A73-1431-361C-A928-0E782105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F6D427F-6F25-180A-260D-DCD24B3DFD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190" y="110203"/>
            <a:ext cx="1623214" cy="4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8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model: variables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9EFB39-2872-E05E-C678-DE269AFA7978}"/>
              </a:ext>
            </a:extLst>
          </p:cNvPr>
          <p:cNvSpPr/>
          <p:nvPr/>
        </p:nvSpPr>
        <p:spPr>
          <a:xfrm>
            <a:off x="3147483" y="2203079"/>
            <a:ext cx="5897033" cy="465492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8B72973-2B59-6FC8-5007-C66CF88152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17" y="2624437"/>
            <a:ext cx="1438457" cy="175311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421D5EF-A272-9FC1-B069-BBCF9F03F7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393" y="4451866"/>
            <a:ext cx="1413667" cy="1722906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6AD0268-57CE-240A-3688-F01B532119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63" y="4743833"/>
            <a:ext cx="1438457" cy="1753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74090-2C57-B9B0-8091-18936E7D5EDC}"/>
                  </a:ext>
                </a:extLst>
              </p:cNvPr>
              <p:cNvSpPr txBox="1"/>
              <p:nvPr/>
            </p:nvSpPr>
            <p:spPr>
              <a:xfrm>
                <a:off x="3001715" y="2334112"/>
                <a:ext cx="1669665" cy="289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74090-2C57-B9B0-8091-18936E7D5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715" y="2334112"/>
                <a:ext cx="1669665" cy="289182"/>
              </a:xfrm>
              <a:prstGeom prst="rect">
                <a:avLst/>
              </a:prstGeom>
              <a:blipFill>
                <a:blip r:embed="rId3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62356EF1-DC3B-6830-6A5B-F2195E95620E}"/>
              </a:ext>
            </a:extLst>
          </p:cNvPr>
          <p:cNvSpPr/>
          <p:nvPr/>
        </p:nvSpPr>
        <p:spPr>
          <a:xfrm>
            <a:off x="6375363" y="4743750"/>
            <a:ext cx="61420" cy="61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BB712F-AF4F-FDAC-3248-1D5DA7BE71F5}"/>
                  </a:ext>
                </a:extLst>
              </p:cNvPr>
              <p:cNvSpPr txBox="1"/>
              <p:nvPr/>
            </p:nvSpPr>
            <p:spPr>
              <a:xfrm>
                <a:off x="3021218" y="2662803"/>
                <a:ext cx="1669665" cy="2891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DE3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DE31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DE31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solidFill>
                                <a:srgbClr val="9DE31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9DE31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9DE31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9DE31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>
                  <a:solidFill>
                    <a:srgbClr val="9DE31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BB712F-AF4F-FDAC-3248-1D5DA7BE7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218" y="2662803"/>
                <a:ext cx="1669665" cy="289182"/>
              </a:xfrm>
              <a:prstGeom prst="rect">
                <a:avLst/>
              </a:prstGeom>
              <a:blipFill>
                <a:blip r:embed="rId4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9F1C19A-5BB3-8011-DA95-5F002873E9C0}"/>
              </a:ext>
            </a:extLst>
          </p:cNvPr>
          <p:cNvSpPr/>
          <p:nvPr/>
        </p:nvSpPr>
        <p:spPr>
          <a:xfrm>
            <a:off x="7048417" y="2623802"/>
            <a:ext cx="61420" cy="61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E62506-FC04-973F-40EE-408B46AD9411}"/>
              </a:ext>
            </a:extLst>
          </p:cNvPr>
          <p:cNvSpPr/>
          <p:nvPr/>
        </p:nvSpPr>
        <p:spPr>
          <a:xfrm>
            <a:off x="3493393" y="4448750"/>
            <a:ext cx="61420" cy="614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BFF99B-4717-9ED9-4B83-F5CBE82CA0A1}"/>
              </a:ext>
            </a:extLst>
          </p:cNvPr>
          <p:cNvGrpSpPr/>
          <p:nvPr/>
        </p:nvGrpSpPr>
        <p:grpSpPr>
          <a:xfrm>
            <a:off x="5691681" y="46742"/>
            <a:ext cx="1490928" cy="680375"/>
            <a:chOff x="2927012" y="2636140"/>
            <a:chExt cx="1490928" cy="680375"/>
          </a:xfrm>
        </p:grpSpPr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DECED1EB-2B8E-0D8D-A1FE-D3FCE61E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12" y="2640375"/>
              <a:ext cx="760266" cy="596223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E3A0667E-1F05-7FC1-0EF1-56D671124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021" y="2636140"/>
              <a:ext cx="723919" cy="68037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303F75-1167-D680-B470-1FAAA3A27AB8}"/>
              </a:ext>
            </a:extLst>
          </p:cNvPr>
          <p:cNvGrpSpPr/>
          <p:nvPr/>
        </p:nvGrpSpPr>
        <p:grpSpPr>
          <a:xfrm>
            <a:off x="7189352" y="133673"/>
            <a:ext cx="3216243" cy="430830"/>
            <a:chOff x="5599082" y="4130975"/>
            <a:chExt cx="3216243" cy="430830"/>
          </a:xfrm>
        </p:grpSpPr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FE973312-832C-D6C5-12BA-967F6341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1B07CA2E-96FA-9E01-8C05-7F716EAD8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  <p:pic>
        <p:nvPicPr>
          <p:cNvPr id="26" name="Picture 2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B7C96D-5430-DDEA-933A-250BD18E6B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190" y="110203"/>
            <a:ext cx="1623214" cy="4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8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model: constraints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71BF5-79AC-46B0-B66E-2E2360742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660" y="2599510"/>
                <a:ext cx="10143668" cy="87605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𝑂𝑈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: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71BF5-79AC-46B0-B66E-2E2360742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660" y="2599510"/>
                <a:ext cx="10143668" cy="87605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29EE6AD-9CA8-BDBC-42F3-2DFC70F72B3B}"/>
              </a:ext>
            </a:extLst>
          </p:cNvPr>
          <p:cNvGrpSpPr/>
          <p:nvPr/>
        </p:nvGrpSpPr>
        <p:grpSpPr>
          <a:xfrm>
            <a:off x="3274417" y="3203509"/>
            <a:ext cx="5182154" cy="3084019"/>
            <a:chOff x="3103259" y="3276945"/>
            <a:chExt cx="5182154" cy="308401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170FB5-69D3-B060-680B-36CE89EB4F0F}"/>
                </a:ext>
              </a:extLst>
            </p:cNvPr>
            <p:cNvGrpSpPr/>
            <p:nvPr/>
          </p:nvGrpSpPr>
          <p:grpSpPr>
            <a:xfrm>
              <a:off x="4853389" y="3276945"/>
              <a:ext cx="3432024" cy="3084019"/>
              <a:chOff x="2663975" y="3221531"/>
              <a:chExt cx="3432024" cy="308401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0FF716-F59F-ACFD-CF7B-D33A1C45B694}"/>
                  </a:ext>
                </a:extLst>
              </p:cNvPr>
              <p:cNvSpPr/>
              <p:nvPr/>
            </p:nvSpPr>
            <p:spPr>
              <a:xfrm>
                <a:off x="3488267" y="3679802"/>
                <a:ext cx="2275156" cy="2417225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DD2B37A-F913-C445-37B5-CB4D24282A98}"/>
                  </a:ext>
                </a:extLst>
              </p:cNvPr>
              <p:cNvSpPr/>
              <p:nvPr/>
            </p:nvSpPr>
            <p:spPr>
              <a:xfrm>
                <a:off x="4900688" y="3676597"/>
                <a:ext cx="862736" cy="24204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 descr="Logo&#10;&#10;Description automatically generated">
                <a:extLst>
                  <a:ext uri="{FF2B5EF4-FFF2-40B4-BE49-F238E27FC236}">
                    <a16:creationId xmlns:a16="http://schemas.microsoft.com/office/drawing/2014/main" id="{F562FF9C-C411-CDDC-01C5-A7E33AA83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4603" y="3676597"/>
                <a:ext cx="888820" cy="1083249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7448F0D-052D-4E2E-80EC-F81C82D48784}"/>
                  </a:ext>
                </a:extLst>
              </p:cNvPr>
              <p:cNvSpPr/>
              <p:nvPr/>
            </p:nvSpPr>
            <p:spPr>
              <a:xfrm>
                <a:off x="3488266" y="5042807"/>
                <a:ext cx="2275156" cy="10542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" name="Picture 28" descr="Logo&#10;&#10;Description automatically generated">
                <a:extLst>
                  <a:ext uri="{FF2B5EF4-FFF2-40B4-BE49-F238E27FC236}">
                    <a16:creationId xmlns:a16="http://schemas.microsoft.com/office/drawing/2014/main" id="{5A9EBE14-6EE1-4378-84C5-B7CE26771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8267" y="5016984"/>
                <a:ext cx="888820" cy="1083249"/>
              </a:xfrm>
              <a:prstGeom prst="rect">
                <a:avLst/>
              </a:prstGeom>
            </p:spPr>
          </p:pic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A8461D58-1612-8CB8-3B3B-58DDE35B5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1028" y="3676597"/>
                <a:ext cx="0" cy="26289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38882B6-D2DA-CA8E-0C0C-CD1553E525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8266" y="3570236"/>
                <a:ext cx="26077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66C96D9-6758-780C-7B39-CAB4BAC36C2C}"/>
                      </a:ext>
                    </a:extLst>
                  </p:cNvPr>
                  <p:cNvSpPr txBox="1"/>
                  <p:nvPr/>
                </p:nvSpPr>
                <p:spPr>
                  <a:xfrm>
                    <a:off x="2901977" y="4779389"/>
                    <a:ext cx="36054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lang="en-US" sz="140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C0F05C2-EC14-EA1F-FDA8-CDB51B88FC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1977" y="4779389"/>
                    <a:ext cx="360548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458CAAAA-1AFD-C683-984C-2BD554D56597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256" y="3294223"/>
                    <a:ext cx="38138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US" sz="140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AC6CD86-E2D7-F1F4-2534-6A1329447C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256" y="3294223"/>
                    <a:ext cx="38138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90948C9-2A6B-E42E-022C-704A196821AB}"/>
                  </a:ext>
                </a:extLst>
              </p:cNvPr>
              <p:cNvCxnSpPr/>
              <p:nvPr/>
            </p:nvCxnSpPr>
            <p:spPr>
              <a:xfrm>
                <a:off x="3267074" y="6097027"/>
                <a:ext cx="12790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BFDD337D-138B-4B77-3611-99E7515D72C5}"/>
                      </a:ext>
                    </a:extLst>
                  </p:cNvPr>
                  <p:cNvSpPr txBox="1"/>
                  <p:nvPr/>
                </p:nvSpPr>
                <p:spPr>
                  <a:xfrm>
                    <a:off x="2663975" y="5901579"/>
                    <a:ext cx="63280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6C4FDC2-8612-3C11-0228-34D20D624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3975" y="5901579"/>
                    <a:ext cx="632802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09580EC-5716-F1CB-FFF2-AC7EA472939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699468" y="3564163"/>
                <a:ext cx="12790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8311F866-0E15-5244-860D-0D1ABF5E7D8A}"/>
                      </a:ext>
                    </a:extLst>
                  </p:cNvPr>
                  <p:cNvSpPr txBox="1"/>
                  <p:nvPr/>
                </p:nvSpPr>
                <p:spPr>
                  <a:xfrm>
                    <a:off x="5437998" y="3221531"/>
                    <a:ext cx="6580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F784A23-2DFC-994F-9142-17635697D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7998" y="3221531"/>
                    <a:ext cx="658001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CD9671D-0B44-0E5E-AD9A-8CC387ED283E}"/>
                </a:ext>
              </a:extLst>
            </p:cNvPr>
            <p:cNvGrpSpPr/>
            <p:nvPr/>
          </p:nvGrpSpPr>
          <p:grpSpPr>
            <a:xfrm>
              <a:off x="3333054" y="4020310"/>
              <a:ext cx="1572839" cy="1623853"/>
              <a:chOff x="549875" y="3764576"/>
              <a:chExt cx="1572839" cy="1623853"/>
            </a:xfrm>
          </p:grpSpPr>
          <p:pic>
            <p:nvPicPr>
              <p:cNvPr id="48" name="Picture 47" descr="Logo&#10;&#10;Description automatically generated">
                <a:extLst>
                  <a:ext uri="{FF2B5EF4-FFF2-40B4-BE49-F238E27FC236}">
                    <a16:creationId xmlns:a16="http://schemas.microsoft.com/office/drawing/2014/main" id="{B6E87418-3599-6ECE-A373-348593D06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274" y="4114575"/>
                <a:ext cx="888820" cy="108324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C86D375-4D64-D6AE-C5B0-DB5672DA444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2500" y="4629832"/>
                    <a:ext cx="37362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0A2773F-F91D-97EF-A405-BB11AE5AB3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2500" y="4629832"/>
                    <a:ext cx="373628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B0C0F295-F5D5-44D7-A3F4-FF2634F722F6}"/>
                      </a:ext>
                    </a:extLst>
                  </p:cNvPr>
                  <p:cNvSpPr txBox="1"/>
                  <p:nvPr/>
                </p:nvSpPr>
                <p:spPr>
                  <a:xfrm>
                    <a:off x="1341767" y="3764576"/>
                    <a:ext cx="38004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C6C3622-8304-9D5E-61F5-EFC308FBF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1767" y="3764576"/>
                    <a:ext cx="38004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513AC994-748F-482F-291C-91D9A2B7F5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20" y="4105735"/>
                <a:ext cx="0" cy="1282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14E4D2F-D29E-C5E3-58A4-C77E8F1641F1}"/>
                  </a:ext>
                </a:extLst>
              </p:cNvPr>
              <p:cNvCxnSpPr/>
              <p:nvPr/>
            </p:nvCxnSpPr>
            <p:spPr>
              <a:xfrm>
                <a:off x="950823" y="5204293"/>
                <a:ext cx="12790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0A7281C-DC8D-C5B1-2BE4-D8DE222EAB23}"/>
                      </a:ext>
                    </a:extLst>
                  </p:cNvPr>
                  <p:cNvSpPr txBox="1"/>
                  <p:nvPr/>
                </p:nvSpPr>
                <p:spPr>
                  <a:xfrm>
                    <a:off x="549875" y="4503623"/>
                    <a:ext cx="39388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BD9DDEA-474E-B409-FC57-12D97034EE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875" y="4503623"/>
                    <a:ext cx="39388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DFC549A-2436-B3CE-EAD2-58DF6AF3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776" y="4104120"/>
                <a:ext cx="11079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FBF6CF1-305F-A9C8-9570-AEEB87BDE8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850140" y="4111075"/>
                <a:ext cx="12790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2F847A0-584A-0208-397D-4380A38EC1F3}"/>
                    </a:ext>
                  </a:extLst>
                </p:cNvPr>
                <p:cNvSpPr txBox="1"/>
                <p:nvPr/>
              </p:nvSpPr>
              <p:spPr>
                <a:xfrm>
                  <a:off x="3103259" y="5271368"/>
                  <a:ext cx="705193" cy="3172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2F847A0-584A-0208-397D-4380A38EC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3259" y="5271368"/>
                  <a:ext cx="705193" cy="3172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8F6821-335C-551A-3127-C3247E073571}"/>
                    </a:ext>
                  </a:extLst>
                </p:cNvPr>
                <p:cNvSpPr txBox="1"/>
                <p:nvPr/>
              </p:nvSpPr>
              <p:spPr>
                <a:xfrm>
                  <a:off x="4437541" y="4021338"/>
                  <a:ext cx="691343" cy="3172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78F6821-335C-551A-3127-C3247E073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7541" y="4021338"/>
                  <a:ext cx="691343" cy="31720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F3F4129-62C3-6433-AEBE-9CEEED44EDE2}"/>
              </a:ext>
            </a:extLst>
          </p:cNvPr>
          <p:cNvGrpSpPr/>
          <p:nvPr/>
        </p:nvGrpSpPr>
        <p:grpSpPr>
          <a:xfrm>
            <a:off x="5691681" y="46742"/>
            <a:ext cx="1490928" cy="680375"/>
            <a:chOff x="2927012" y="2636140"/>
            <a:chExt cx="1490928" cy="680375"/>
          </a:xfrm>
        </p:grpSpPr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379E2B6-518E-4F93-0F6A-31C7CE595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12" y="2640375"/>
              <a:ext cx="760266" cy="596223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ABDCA986-43A0-EE06-3F2D-E769C9ED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021" y="2636140"/>
              <a:ext cx="723919" cy="68037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92C032-C9B3-430F-534F-6112421F6BF5}"/>
              </a:ext>
            </a:extLst>
          </p:cNvPr>
          <p:cNvGrpSpPr/>
          <p:nvPr/>
        </p:nvGrpSpPr>
        <p:grpSpPr>
          <a:xfrm>
            <a:off x="7189352" y="133673"/>
            <a:ext cx="3216243" cy="430830"/>
            <a:chOff x="5599082" y="4130975"/>
            <a:chExt cx="3216243" cy="430830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375C4B66-1BA8-E305-9C6C-DDEAFC55E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0F78BA14-6424-374A-2C4E-B17DE9549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F9E3CD5-56E6-6EEF-886A-05AFC7B732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190" y="110203"/>
            <a:ext cx="1623214" cy="4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3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FF60E-A079-4A42-BDDD-C0F2E6AB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Biscuit optimizer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01B90-CA1E-48E2-9654-6B346D46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59" y="1648870"/>
            <a:ext cx="5319608" cy="3560260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The problem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Technology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Integer knapsack solution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Nesting model solution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Heuristic solutions and GRASP</a:t>
            </a:r>
          </a:p>
          <a:p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Further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histological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images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augmentation</a:t>
            </a: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034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model: constraints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71BF5-79AC-46B0-B66E-2E2360742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660" y="2599510"/>
                <a:ext cx="10143668" cy="876058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𝐼𝑁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: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𝑀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71BF5-79AC-46B0-B66E-2E2360742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660" y="2599510"/>
                <a:ext cx="10143668" cy="87605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0514DE2-149A-12B6-EF52-8C5106ADF902}"/>
              </a:ext>
            </a:extLst>
          </p:cNvPr>
          <p:cNvGrpSpPr/>
          <p:nvPr/>
        </p:nvGrpSpPr>
        <p:grpSpPr>
          <a:xfrm>
            <a:off x="3274417" y="3203509"/>
            <a:ext cx="5182154" cy="3084019"/>
            <a:chOff x="3103259" y="3276945"/>
            <a:chExt cx="5182154" cy="30840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621D987-B9AC-8F25-8BD7-5253223214CA}"/>
                </a:ext>
              </a:extLst>
            </p:cNvPr>
            <p:cNvGrpSpPr/>
            <p:nvPr/>
          </p:nvGrpSpPr>
          <p:grpSpPr>
            <a:xfrm>
              <a:off x="4853389" y="3276945"/>
              <a:ext cx="3432024" cy="3084019"/>
              <a:chOff x="2663975" y="3221531"/>
              <a:chExt cx="3432024" cy="3084019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4E58A02-B437-A7F2-ABD5-B493026AFBEE}"/>
                  </a:ext>
                </a:extLst>
              </p:cNvPr>
              <p:cNvSpPr/>
              <p:nvPr/>
            </p:nvSpPr>
            <p:spPr>
              <a:xfrm>
                <a:off x="3488267" y="3679802"/>
                <a:ext cx="2275156" cy="2417225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9C43D93-BF90-05A4-FF9A-560ABB18E388}"/>
                  </a:ext>
                </a:extLst>
              </p:cNvPr>
              <p:cNvSpPr/>
              <p:nvPr/>
            </p:nvSpPr>
            <p:spPr>
              <a:xfrm>
                <a:off x="4900688" y="3676597"/>
                <a:ext cx="862736" cy="24204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 descr="Logo&#10;&#10;Description automatically generated">
                <a:extLst>
                  <a:ext uri="{FF2B5EF4-FFF2-40B4-BE49-F238E27FC236}">
                    <a16:creationId xmlns:a16="http://schemas.microsoft.com/office/drawing/2014/main" id="{FFD078B7-E943-A7FE-8BAE-D803BE516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4603" y="3676597"/>
                <a:ext cx="888820" cy="1083249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2945FDF-5BA2-337A-FD3B-0CFF28436E0C}"/>
                  </a:ext>
                </a:extLst>
              </p:cNvPr>
              <p:cNvSpPr/>
              <p:nvPr/>
            </p:nvSpPr>
            <p:spPr>
              <a:xfrm>
                <a:off x="3488266" y="5042807"/>
                <a:ext cx="2275156" cy="10542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4" name="Picture 53" descr="Logo&#10;&#10;Description automatically generated">
                <a:extLst>
                  <a:ext uri="{FF2B5EF4-FFF2-40B4-BE49-F238E27FC236}">
                    <a16:creationId xmlns:a16="http://schemas.microsoft.com/office/drawing/2014/main" id="{3D2D21EC-C0F6-153B-B079-A36814FE44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8267" y="5016984"/>
                <a:ext cx="888820" cy="1083249"/>
              </a:xfrm>
              <a:prstGeom prst="rect">
                <a:avLst/>
              </a:prstGeom>
            </p:spPr>
          </p:pic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E4C2B81-2641-FEA3-B3E5-2D09BC981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1028" y="3676597"/>
                <a:ext cx="0" cy="26289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067B28F-27BE-C922-E3A2-84E65BBCDA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88266" y="3570236"/>
                <a:ext cx="26077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C95B969B-C687-E282-F9BA-4090CFF3670A}"/>
                      </a:ext>
                    </a:extLst>
                  </p:cNvPr>
                  <p:cNvSpPr txBox="1"/>
                  <p:nvPr/>
                </p:nvSpPr>
                <p:spPr>
                  <a:xfrm>
                    <a:off x="2901977" y="4779389"/>
                    <a:ext cx="36054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lang="en-US" sz="140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C0F05C2-EC14-EA1F-FDA8-CDB51B88FC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1977" y="4779389"/>
                    <a:ext cx="360548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79EC03CA-8533-581B-59AA-D643FAB41A92}"/>
                      </a:ext>
                    </a:extLst>
                  </p:cNvPr>
                  <p:cNvSpPr txBox="1"/>
                  <p:nvPr/>
                </p:nvSpPr>
                <p:spPr>
                  <a:xfrm>
                    <a:off x="4423256" y="3294223"/>
                    <a:ext cx="38138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US" sz="140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EAC6CD86-E2D7-F1F4-2534-6A1329447C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3256" y="3294223"/>
                    <a:ext cx="38138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A868175-2DAB-C737-ABEF-8AD3C958E542}"/>
                  </a:ext>
                </a:extLst>
              </p:cNvPr>
              <p:cNvCxnSpPr/>
              <p:nvPr/>
            </p:nvCxnSpPr>
            <p:spPr>
              <a:xfrm>
                <a:off x="3267074" y="6097027"/>
                <a:ext cx="12790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47E83D7D-28B6-B1D1-B6B4-789B541EABAA}"/>
                      </a:ext>
                    </a:extLst>
                  </p:cNvPr>
                  <p:cNvSpPr txBox="1"/>
                  <p:nvPr/>
                </p:nvSpPr>
                <p:spPr>
                  <a:xfrm>
                    <a:off x="2663975" y="5901579"/>
                    <a:ext cx="63280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6C4FDC2-8612-3C11-0228-34D20D6245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3975" y="5901579"/>
                    <a:ext cx="632802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C692466-A8FF-8008-22A5-15CAA42B591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699468" y="3564163"/>
                <a:ext cx="12790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0D4BB066-5CD3-9D19-232B-7BFE5BA8C697}"/>
                      </a:ext>
                    </a:extLst>
                  </p:cNvPr>
                  <p:cNvSpPr txBox="1"/>
                  <p:nvPr/>
                </p:nvSpPr>
                <p:spPr>
                  <a:xfrm>
                    <a:off x="5437998" y="3221531"/>
                    <a:ext cx="6580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7F784A23-2DFC-994F-9142-17635697D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7998" y="3221531"/>
                    <a:ext cx="658001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429A6D-8631-334E-94CB-BFF74588884E}"/>
                </a:ext>
              </a:extLst>
            </p:cNvPr>
            <p:cNvGrpSpPr/>
            <p:nvPr/>
          </p:nvGrpSpPr>
          <p:grpSpPr>
            <a:xfrm>
              <a:off x="3333054" y="4020310"/>
              <a:ext cx="1572839" cy="1623853"/>
              <a:chOff x="549875" y="3764576"/>
              <a:chExt cx="1572839" cy="1623853"/>
            </a:xfrm>
          </p:grpSpPr>
          <p:pic>
            <p:nvPicPr>
              <p:cNvPr id="38" name="Picture 37" descr="Logo&#10;&#10;Description automatically generated">
                <a:extLst>
                  <a:ext uri="{FF2B5EF4-FFF2-40B4-BE49-F238E27FC236}">
                    <a16:creationId xmlns:a16="http://schemas.microsoft.com/office/drawing/2014/main" id="{8DD56714-FA43-9857-BC42-96C7F10BD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5274" y="4114575"/>
                <a:ext cx="888820" cy="108324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70B6E79D-394B-0931-8258-006579E58A8A}"/>
                      </a:ext>
                    </a:extLst>
                  </p:cNvPr>
                  <p:cNvSpPr txBox="1"/>
                  <p:nvPr/>
                </p:nvSpPr>
                <p:spPr>
                  <a:xfrm>
                    <a:off x="1312500" y="4629832"/>
                    <a:ext cx="37362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C0A2773F-F91D-97EF-A405-BB11AE5AB3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2500" y="4629832"/>
                    <a:ext cx="373628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0F7DEEA-A4C8-0189-70E5-665DE26B4643}"/>
                      </a:ext>
                    </a:extLst>
                  </p:cNvPr>
                  <p:cNvSpPr txBox="1"/>
                  <p:nvPr/>
                </p:nvSpPr>
                <p:spPr>
                  <a:xfrm>
                    <a:off x="1341767" y="3764576"/>
                    <a:ext cx="38004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C6C3622-8304-9D5E-61F5-EFC308FBFF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1767" y="3764576"/>
                    <a:ext cx="380040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B3B302A-08B7-8EF2-1968-1E1224B95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20" y="4105735"/>
                <a:ext cx="0" cy="12826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B868FA2-7119-910C-89F4-CCD91FFDB290}"/>
                  </a:ext>
                </a:extLst>
              </p:cNvPr>
              <p:cNvCxnSpPr/>
              <p:nvPr/>
            </p:nvCxnSpPr>
            <p:spPr>
              <a:xfrm>
                <a:off x="950823" y="5204293"/>
                <a:ext cx="12790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37786FDF-3866-D376-9953-CEBB763C6B18}"/>
                      </a:ext>
                    </a:extLst>
                  </p:cNvPr>
                  <p:cNvSpPr txBox="1"/>
                  <p:nvPr/>
                </p:nvSpPr>
                <p:spPr>
                  <a:xfrm>
                    <a:off x="549875" y="4503623"/>
                    <a:ext cx="39388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2BD9DDEA-474E-B409-FC57-12D97034EE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9875" y="4503623"/>
                    <a:ext cx="393889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92F256A-B4C2-8789-4D3D-A5DFE1355C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4776" y="4104120"/>
                <a:ext cx="11079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401C4C3-B595-9682-9C4C-B8788E604CD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850140" y="4111075"/>
                <a:ext cx="12790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D5831F4-D970-14D8-F43B-9DD7996F95BB}"/>
                    </a:ext>
                  </a:extLst>
                </p:cNvPr>
                <p:cNvSpPr txBox="1"/>
                <p:nvPr/>
              </p:nvSpPr>
              <p:spPr>
                <a:xfrm>
                  <a:off x="3103259" y="5271368"/>
                  <a:ext cx="705193" cy="3172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D5831F4-D970-14D8-F43B-9DD7996F9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3259" y="5271368"/>
                  <a:ext cx="705193" cy="31720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58D1C4-7ACE-839A-8D31-2682EFD30B6F}"/>
                    </a:ext>
                  </a:extLst>
                </p:cNvPr>
                <p:cNvSpPr txBox="1"/>
                <p:nvPr/>
              </p:nvSpPr>
              <p:spPr>
                <a:xfrm>
                  <a:off x="4437541" y="4021338"/>
                  <a:ext cx="691343" cy="3172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58D1C4-7ACE-839A-8D31-2682EFD30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7541" y="4021338"/>
                  <a:ext cx="691343" cy="3172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6CE6894-9A0B-2593-C92E-57A920ECE620}"/>
              </a:ext>
            </a:extLst>
          </p:cNvPr>
          <p:cNvGrpSpPr/>
          <p:nvPr/>
        </p:nvGrpSpPr>
        <p:grpSpPr>
          <a:xfrm>
            <a:off x="5691681" y="46742"/>
            <a:ext cx="1490928" cy="680375"/>
            <a:chOff x="2927012" y="2636140"/>
            <a:chExt cx="1490928" cy="680375"/>
          </a:xfrm>
        </p:grpSpPr>
        <p:pic>
          <p:nvPicPr>
            <p:cNvPr id="64" name="Picture 63" descr="Logo&#10;&#10;Description automatically generated">
              <a:extLst>
                <a:ext uri="{FF2B5EF4-FFF2-40B4-BE49-F238E27FC236}">
                  <a16:creationId xmlns:a16="http://schemas.microsoft.com/office/drawing/2014/main" id="{283FED0E-3D90-6FA2-C54D-933852794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12" y="2640375"/>
              <a:ext cx="760266" cy="596223"/>
            </a:xfrm>
            <a:prstGeom prst="rect">
              <a:avLst/>
            </a:prstGeom>
          </p:spPr>
        </p:pic>
        <p:pic>
          <p:nvPicPr>
            <p:cNvPr id="65" name="Picture 64" descr="Icon&#10;&#10;Description automatically generated">
              <a:extLst>
                <a:ext uri="{FF2B5EF4-FFF2-40B4-BE49-F238E27FC236}">
                  <a16:creationId xmlns:a16="http://schemas.microsoft.com/office/drawing/2014/main" id="{C9A6FACD-074D-A6B7-180D-A72B3B306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021" y="2636140"/>
              <a:ext cx="723919" cy="680375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2154B0C-0BB4-6159-A477-910D8033BB5E}"/>
              </a:ext>
            </a:extLst>
          </p:cNvPr>
          <p:cNvGrpSpPr/>
          <p:nvPr/>
        </p:nvGrpSpPr>
        <p:grpSpPr>
          <a:xfrm>
            <a:off x="7189352" y="133673"/>
            <a:ext cx="3216243" cy="430830"/>
            <a:chOff x="5599082" y="4130975"/>
            <a:chExt cx="3216243" cy="430830"/>
          </a:xfrm>
        </p:grpSpPr>
        <p:pic>
          <p:nvPicPr>
            <p:cNvPr id="67" name="Picture 66" descr="Logo&#10;&#10;Description automatically generated">
              <a:extLst>
                <a:ext uri="{FF2B5EF4-FFF2-40B4-BE49-F238E27FC236}">
                  <a16:creationId xmlns:a16="http://schemas.microsoft.com/office/drawing/2014/main" id="{68ADAAA5-24A8-78F0-F907-F8F789FB7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68" name="Picture 67" descr="Icon&#10;&#10;Description automatically generated">
              <a:extLst>
                <a:ext uri="{FF2B5EF4-FFF2-40B4-BE49-F238E27FC236}">
                  <a16:creationId xmlns:a16="http://schemas.microsoft.com/office/drawing/2014/main" id="{DDA7E23A-41B9-1412-4386-096E19C65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  <p:pic>
        <p:nvPicPr>
          <p:cNvPr id="69" name="Picture 6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198E973-6549-BFA4-FF4A-6D6973F9EF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190" y="110203"/>
            <a:ext cx="1623214" cy="4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6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71BF5-79AC-46B0-B66E-2E2360742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2" y="2112433"/>
                <a:ext cx="11836402" cy="4238491"/>
              </a:xfrm>
            </p:spPr>
            <p:txBody>
              <a:bodyPr anchor="ctr">
                <a:normAutofit fontScale="70000" lnSpcReduction="20000"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𝐼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</a:rPr>
                                        <m:t>M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400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.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M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3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M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𝐼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𝑂𝑈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−1, 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+(1−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𝑀</m:t>
                      </m:r>
                    </m:oMath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𝐼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m:rPr>
                          <m:aln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0, 1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 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0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 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,∀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71BF5-79AC-46B0-B66E-2E2360742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2" y="2112433"/>
                <a:ext cx="11836402" cy="42384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72CA43C-DDBC-F879-C9F9-A5DE0C0E58A7}"/>
              </a:ext>
            </a:extLst>
          </p:cNvPr>
          <p:cNvGrpSpPr/>
          <p:nvPr/>
        </p:nvGrpSpPr>
        <p:grpSpPr>
          <a:xfrm>
            <a:off x="5691681" y="46742"/>
            <a:ext cx="1490928" cy="680375"/>
            <a:chOff x="2927012" y="2636140"/>
            <a:chExt cx="1490928" cy="680375"/>
          </a:xfrm>
        </p:grpSpPr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2124ACEE-0DE7-2DBF-04A1-187463187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12" y="2640375"/>
              <a:ext cx="760266" cy="596223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120F6AD2-0617-A19B-C5B0-9F25B1631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021" y="2636140"/>
              <a:ext cx="723919" cy="68037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29505D-7A34-AC5C-FBE4-6183A47BEEC6}"/>
              </a:ext>
            </a:extLst>
          </p:cNvPr>
          <p:cNvGrpSpPr/>
          <p:nvPr/>
        </p:nvGrpSpPr>
        <p:grpSpPr>
          <a:xfrm>
            <a:off x="7189352" y="133673"/>
            <a:ext cx="3216243" cy="430830"/>
            <a:chOff x="5599082" y="4130975"/>
            <a:chExt cx="3216243" cy="430830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F76AE8BE-EE95-D0E8-A340-0760930CB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B5953526-4A5B-3927-80B5-1768D69D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707CCF-002C-7319-F8F7-C267471307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190" y="110203"/>
            <a:ext cx="1623214" cy="4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94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Constraint comparison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1BF5-79AC-46B0-B66E-2E236074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90622"/>
            <a:ext cx="8858340" cy="1561857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AMPL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s.t.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outside_cutter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CUTTERS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n_rows_cutters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n_columns_cutters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s.t.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complete_cutter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CUTTERS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N_CUTTER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M_CUTTER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&lt;=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dough_mask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+ (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cutter_masks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4F45DF-247E-082D-20E7-5592F7FCC05D}"/>
              </a:ext>
            </a:extLst>
          </p:cNvPr>
          <p:cNvSpPr txBox="1">
            <a:spLocks/>
          </p:cNvSpPr>
          <p:nvPr/>
        </p:nvSpPr>
        <p:spPr>
          <a:xfrm>
            <a:off x="1227737" y="5170016"/>
            <a:ext cx="10964262" cy="16815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Python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cutter_masks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cutter_names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5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5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max_N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5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&gt; 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max_M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5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5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logical_and</a:t>
            </a:r>
            <a:r>
              <a:rPr lang="en-US" sz="15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bitmask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5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5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5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.shape[</a:t>
            </a:r>
            <a:r>
              <a:rPr lang="en-US" sz="15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]], 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axis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5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5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5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5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15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5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0FC89C-A601-2C21-D58E-1843ED30E58D}"/>
                  </a:ext>
                </a:extLst>
              </p:cNvPr>
              <p:cNvSpPr txBox="1"/>
              <p:nvPr/>
            </p:nvSpPr>
            <p:spPr>
              <a:xfrm>
                <a:off x="9114367" y="2389218"/>
                <a:ext cx="2352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0FC89C-A601-2C21-D58E-1843ED30E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67" y="2389218"/>
                <a:ext cx="235269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94348D-85BF-945D-F929-7B4A41B57336}"/>
                  </a:ext>
                </a:extLst>
              </p:cNvPr>
              <p:cNvSpPr txBox="1"/>
              <p:nvPr/>
            </p:nvSpPr>
            <p:spPr>
              <a:xfrm>
                <a:off x="181297" y="5233525"/>
                <a:ext cx="10464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94348D-85BF-945D-F929-7B4A41B57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7" y="5233525"/>
                <a:ext cx="10464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FACE61F-1ADE-EB63-AB49-AF418014DB92}"/>
              </a:ext>
            </a:extLst>
          </p:cNvPr>
          <p:cNvGrpSpPr/>
          <p:nvPr/>
        </p:nvGrpSpPr>
        <p:grpSpPr>
          <a:xfrm>
            <a:off x="5691681" y="46742"/>
            <a:ext cx="1490928" cy="680375"/>
            <a:chOff x="2927012" y="2636140"/>
            <a:chExt cx="1490928" cy="680375"/>
          </a:xfrm>
        </p:grpSpPr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4DC375DA-EF78-EFA1-EFD9-016AB1413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12" y="2640375"/>
              <a:ext cx="760266" cy="596223"/>
            </a:xfrm>
            <a:prstGeom prst="rect">
              <a:avLst/>
            </a:prstGeom>
          </p:spPr>
        </p:pic>
        <p:pic>
          <p:nvPicPr>
            <p:cNvPr id="17" name="Picture 16" descr="Icon&#10;&#10;Description automatically generated">
              <a:extLst>
                <a:ext uri="{FF2B5EF4-FFF2-40B4-BE49-F238E27FC236}">
                  <a16:creationId xmlns:a16="http://schemas.microsoft.com/office/drawing/2014/main" id="{9C7C24CB-A6ED-3784-9E44-E0ED3739D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021" y="2636140"/>
              <a:ext cx="723919" cy="680375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779D9B-5693-8A89-6650-A597E762A1EC}"/>
              </a:ext>
            </a:extLst>
          </p:cNvPr>
          <p:cNvGrpSpPr/>
          <p:nvPr/>
        </p:nvGrpSpPr>
        <p:grpSpPr>
          <a:xfrm>
            <a:off x="7189352" y="133673"/>
            <a:ext cx="3216243" cy="430830"/>
            <a:chOff x="5599082" y="4130975"/>
            <a:chExt cx="3216243" cy="430830"/>
          </a:xfrm>
        </p:grpSpPr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8EF3A412-C123-773D-B322-5B3EE7346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52307FC-89E8-2160-3FDF-1CF7F87C5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FE15E3F-99FF-718E-F69E-3CA2C2F18C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190" y="110203"/>
            <a:ext cx="1623214" cy="4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3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 – AMPL results (12h)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C3915F-5C45-B8BA-64A6-514A2164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32" y="2203079"/>
            <a:ext cx="4418882" cy="41478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948565-B4E5-AC5B-C96C-22ED7264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14" y="2203079"/>
            <a:ext cx="4695972" cy="414784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77D9269-2947-6993-928B-BCB851C3F84F}"/>
              </a:ext>
            </a:extLst>
          </p:cNvPr>
          <p:cNvGrpSpPr/>
          <p:nvPr/>
        </p:nvGrpSpPr>
        <p:grpSpPr>
          <a:xfrm>
            <a:off x="10701071" y="46742"/>
            <a:ext cx="1490928" cy="680375"/>
            <a:chOff x="2927012" y="2636140"/>
            <a:chExt cx="1490928" cy="680375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F5831BC1-53A1-6323-9A19-E1A30F52E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12" y="2640375"/>
              <a:ext cx="760266" cy="596223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282EF978-6939-9276-F1AD-F13AF2341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021" y="2636140"/>
              <a:ext cx="723919" cy="680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41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 – AMPL solution (12h)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42FF4-2ACD-064C-187C-18CA2E53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9" y="2203078"/>
            <a:ext cx="4313759" cy="4147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E5C6A-1DB3-28FE-FE13-B4A59E0F3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26" y="2203078"/>
            <a:ext cx="4140412" cy="41478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73BC929-C08F-C6FA-2425-2EF12F485622}"/>
              </a:ext>
            </a:extLst>
          </p:cNvPr>
          <p:cNvGrpSpPr/>
          <p:nvPr/>
        </p:nvGrpSpPr>
        <p:grpSpPr>
          <a:xfrm>
            <a:off x="10701071" y="46742"/>
            <a:ext cx="1490928" cy="680375"/>
            <a:chOff x="2927012" y="2636140"/>
            <a:chExt cx="1490928" cy="680375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AB4BA7E7-2F23-189C-5BC0-61F76CAC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012" y="2640375"/>
              <a:ext cx="760266" cy="596223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A56B2C26-022F-DF00-EB9C-AE09BBC4E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021" y="2636140"/>
              <a:ext cx="723919" cy="680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87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8830662" cy="1188950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 – OR-Tools results (12h)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045E0-D07B-9814-2354-C98657ED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28" y="2200860"/>
            <a:ext cx="6505144" cy="41478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38ED332-2ED6-B371-8D44-E9844DCAEC64}"/>
              </a:ext>
            </a:extLst>
          </p:cNvPr>
          <p:cNvGrpSpPr/>
          <p:nvPr/>
        </p:nvGrpSpPr>
        <p:grpSpPr>
          <a:xfrm>
            <a:off x="8933486" y="60408"/>
            <a:ext cx="3216243" cy="430830"/>
            <a:chOff x="5599082" y="4130975"/>
            <a:chExt cx="3216243" cy="430830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11E8FB97-6752-48CE-B946-A09C554A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FCBE74A7-28D8-30ED-9BFC-84E7E28B7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31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8801029" cy="1188950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 – OR-Tools results (12h)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84577-6F8F-4C28-6404-B62E0FDF8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95" y="2203079"/>
            <a:ext cx="8493206" cy="414784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6F1850C-93D8-1458-D426-EC7DB9FFAD26}"/>
              </a:ext>
            </a:extLst>
          </p:cNvPr>
          <p:cNvGrpSpPr/>
          <p:nvPr/>
        </p:nvGrpSpPr>
        <p:grpSpPr>
          <a:xfrm>
            <a:off x="8933486" y="60408"/>
            <a:ext cx="3216243" cy="430830"/>
            <a:chOff x="5599082" y="4130975"/>
            <a:chExt cx="3216243" cy="430830"/>
          </a:xfrm>
        </p:grpSpPr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EB597689-3FE2-B0BB-D5C9-F7DA0EEF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24A6C33E-1158-4647-570D-A78CFC882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24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 – OR-Tools solution (12h)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E5C6A-1DB3-28FE-FE13-B4A59E0F3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1386" y="2203079"/>
            <a:ext cx="4140411" cy="414784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0BBE5D4-37B6-E9F5-626A-0178F6AA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51" y="2203079"/>
            <a:ext cx="4300898" cy="41354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68355AD-C16C-71BC-8BF0-C58BCB7683B8}"/>
              </a:ext>
            </a:extLst>
          </p:cNvPr>
          <p:cNvGrpSpPr/>
          <p:nvPr/>
        </p:nvGrpSpPr>
        <p:grpSpPr>
          <a:xfrm>
            <a:off x="8933486" y="60408"/>
            <a:ext cx="3216243" cy="430830"/>
            <a:chOff x="5599082" y="4130975"/>
            <a:chExt cx="3216243" cy="430830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7F584C96-2469-41FC-AEEE-59A721E1A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85CD8CA3-D36F-95AB-FD81-C5AF386A0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116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 – OR-Tools solution (12h)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E5C6A-1DB3-28FE-FE13-B4A59E0F3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1386" y="2203079"/>
            <a:ext cx="4140411" cy="4147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BE5D4-37B6-E9F5-626A-0178F6AA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580" y="2203079"/>
            <a:ext cx="4299440" cy="41354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E276C80-889E-F846-B4C7-DA8DB11570C9}"/>
              </a:ext>
            </a:extLst>
          </p:cNvPr>
          <p:cNvGrpSpPr/>
          <p:nvPr/>
        </p:nvGrpSpPr>
        <p:grpSpPr>
          <a:xfrm>
            <a:off x="8933486" y="60408"/>
            <a:ext cx="3216243" cy="430830"/>
            <a:chOff x="5599082" y="4130975"/>
            <a:chExt cx="3216243" cy="430830"/>
          </a:xfrm>
        </p:grpSpPr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AF87407E-F609-19E1-7ACD-7B3FDD9FF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30975"/>
              <a:ext cx="2719325" cy="430830"/>
            </a:xfrm>
            <a:prstGeom prst="rect">
              <a:avLst/>
            </a:prstGeom>
          </p:spPr>
        </p:pic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DA1734F9-2BAF-19BE-3BF0-B82BFEE69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082" y="4130975"/>
              <a:ext cx="425687" cy="42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155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8246462" cy="1188950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 – </a:t>
            </a:r>
            <a:r>
              <a:rPr lang="en-US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Gurobi</a:t>
            </a: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  results (12h)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551DF8-07FA-7D81-8872-A108C7D1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58" y="1575880"/>
            <a:ext cx="7253246" cy="526744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84CF7DE-63D4-A065-B75B-95D6CF355CAC}"/>
              </a:ext>
            </a:extLst>
          </p:cNvPr>
          <p:cNvGrpSpPr/>
          <p:nvPr/>
        </p:nvGrpSpPr>
        <p:grpSpPr>
          <a:xfrm>
            <a:off x="10045338" y="34450"/>
            <a:ext cx="2114025" cy="472626"/>
            <a:chOff x="1933489" y="4555367"/>
            <a:chExt cx="2114025" cy="472626"/>
          </a:xfrm>
        </p:grpSpPr>
        <p:pic>
          <p:nvPicPr>
            <p:cNvPr id="15" name="Picture 1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152FF8C1-0873-D820-8298-931ECE78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300" y="4555367"/>
              <a:ext cx="1623214" cy="472626"/>
            </a:xfrm>
            <a:prstGeom prst="rect">
              <a:avLst/>
            </a:prstGeom>
          </p:spPr>
        </p:pic>
        <p:pic>
          <p:nvPicPr>
            <p:cNvPr id="16" name="Picture 15" descr="Icon&#10;&#10;Description automatically generated">
              <a:extLst>
                <a:ext uri="{FF2B5EF4-FFF2-40B4-BE49-F238E27FC236}">
                  <a16:creationId xmlns:a16="http://schemas.microsoft.com/office/drawing/2014/main" id="{AEB41FC6-0C7F-DD29-D8C0-2DBC9E2D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489" y="4578837"/>
              <a:ext cx="425687" cy="42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6314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BAEB3-B52C-4448-AD12-A16296F07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The problem</a:t>
            </a:r>
            <a:endParaRPr lang="it-IT" sz="3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0E712-2FEF-4F74-87FE-570907A60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This project consists in finding the maximum number of biscuits that can be cut from rolled out biscuit dough, considering a "value" assigned to each cutter and enforcing that the most frequent shape must be selected no more than 3 times more than the most infrequent.</a:t>
            </a:r>
            <a:endParaRPr lang="it-IT" sz="18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chocolate, food, sliced&#10;&#10;Description automatically generated">
            <a:extLst>
              <a:ext uri="{FF2B5EF4-FFF2-40B4-BE49-F238E27FC236}">
                <a16:creationId xmlns:a16="http://schemas.microsoft.com/office/drawing/2014/main" id="{F5A0E978-1FFD-9EA0-CF1E-27A51F720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56" y="545635"/>
            <a:ext cx="4770446" cy="57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6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8745995" cy="1188950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Nesting model – </a:t>
            </a:r>
            <a:r>
              <a:rPr lang="en-US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Gurobi</a:t>
            </a: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  solution (12h)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E5C6A-1DB3-28FE-FE13-B4A59E0F3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1386" y="2206796"/>
            <a:ext cx="4140411" cy="4140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BE5D4-37B6-E9F5-626A-0178F6AA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6176" y="2203079"/>
            <a:ext cx="4292248" cy="41354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F6F1DC-27E3-6A53-DC82-9970F93DC101}"/>
              </a:ext>
            </a:extLst>
          </p:cNvPr>
          <p:cNvGrpSpPr/>
          <p:nvPr/>
        </p:nvGrpSpPr>
        <p:grpSpPr>
          <a:xfrm>
            <a:off x="10045338" y="34450"/>
            <a:ext cx="2114025" cy="472626"/>
            <a:chOff x="1933489" y="4555367"/>
            <a:chExt cx="2114025" cy="472626"/>
          </a:xfrm>
        </p:grpSpPr>
        <p:pic>
          <p:nvPicPr>
            <p:cNvPr id="4" name="Picture 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7D2CB186-21E9-B53D-251D-2D1BFAA62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300" y="4555367"/>
              <a:ext cx="1623214" cy="472626"/>
            </a:xfrm>
            <a:prstGeom prst="rect">
              <a:avLst/>
            </a:prstGeom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271EC47B-7C4A-DEFD-0851-00ADE96D8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489" y="4578837"/>
              <a:ext cx="425687" cy="42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0938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FF60E-A079-4A42-BDDD-C0F2E6AB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Biscuit optimizer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01B90-CA1E-48E2-9654-6B346D46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59" y="1648870"/>
            <a:ext cx="5319608" cy="3560260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problem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Technology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Integer knapsack solution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Nesting model solution</a:t>
            </a:r>
          </a:p>
          <a:p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Heuristic solutions and GRASP</a:t>
            </a:r>
          </a:p>
          <a:p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Further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histological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images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augmentation</a:t>
            </a: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37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Random and greedy heuristics – cost maps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A14E4-ACBA-98B0-4EF4-DAE1FBCEE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192" y="1666195"/>
            <a:ext cx="4293220" cy="2594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CE9156-EB8B-7CD8-5399-F54F8D31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260999"/>
            <a:ext cx="4293220" cy="25839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F5C036-CED7-05E4-654D-67A267503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779" y="4266873"/>
            <a:ext cx="4293220" cy="25868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F48C40-9275-6740-AF85-80EF29ED6BC7}"/>
              </a:ext>
            </a:extLst>
          </p:cNvPr>
          <p:cNvSpPr txBox="1"/>
          <p:nvPr/>
        </p:nvSpPr>
        <p:spPr>
          <a:xfrm>
            <a:off x="5017023" y="1278522"/>
            <a:ext cx="231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Value-based cost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51CA2D-36DE-6E3F-900C-2BDA99454F48}"/>
              </a:ext>
            </a:extLst>
          </p:cNvPr>
          <p:cNvSpPr txBox="1"/>
          <p:nvPr/>
        </p:nvSpPr>
        <p:spPr>
          <a:xfrm>
            <a:off x="1027648" y="3879217"/>
            <a:ext cx="223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Area-based cost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63C051-CB93-6F17-44FE-5BF317963C33}"/>
              </a:ext>
            </a:extLst>
          </p:cNvPr>
          <p:cNvSpPr txBox="1"/>
          <p:nvPr/>
        </p:nvSpPr>
        <p:spPr>
          <a:xfrm>
            <a:off x="8618983" y="3879217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Occupancy-based cost map</a:t>
            </a:r>
          </a:p>
        </p:txBody>
      </p:sp>
    </p:spTree>
    <p:extLst>
      <p:ext uri="{BB962C8B-B14F-4D97-AF65-F5344CB8AC3E}">
        <p14:creationId xmlns:p14="http://schemas.microsoft.com/office/powerpoint/2010/main" val="181837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Random and greedy heuristics - simulations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26B15F-A732-765E-9B9F-CB577AD9D538}"/>
              </a:ext>
            </a:extLst>
          </p:cNvPr>
          <p:cNvSpPr txBox="1"/>
          <p:nvPr/>
        </p:nvSpPr>
        <p:spPr>
          <a:xfrm>
            <a:off x="191758" y="3339060"/>
            <a:ext cx="1946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100 simulations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for each heuristic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3522B-8743-E8B6-2BCB-A4FECA454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269" y="1535001"/>
            <a:ext cx="7910069" cy="53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2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Greedy heuristic - results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675269-26F1-6B46-7A56-0D24AC33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822" y="2389218"/>
            <a:ext cx="4162155" cy="4002072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DB78E18C-08E3-9477-6697-69826CF0F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" y="1893185"/>
            <a:ext cx="4950041" cy="495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07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GRASP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6AE8FB-87A4-DDDB-FA7B-0FA7B5DB2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14" y="537770"/>
            <a:ext cx="6557698" cy="131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7051EE-3519-1187-C5D6-34CC60448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3079"/>
            <a:ext cx="5437573" cy="2610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733E24-0224-9BC1-0162-DAF4228045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452" y="2195452"/>
            <a:ext cx="4303525" cy="41463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8B76B6-7F85-63B9-72F2-9C1854DA1075}"/>
              </a:ext>
            </a:extLst>
          </p:cNvPr>
          <p:cNvSpPr txBox="1"/>
          <p:nvPr/>
        </p:nvSpPr>
        <p:spPr>
          <a:xfrm>
            <a:off x="88900" y="488949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Solution time: 317.77 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19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GRASP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6AE8FB-87A4-DDDB-FA7B-0FA7B5DB2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614" y="537770"/>
            <a:ext cx="6557698" cy="131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A25656-360A-10AC-0221-9B36A20A2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373" y="1919080"/>
            <a:ext cx="7339252" cy="4938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FE916-0F9F-C76C-A865-EB0EA2FC6EBD}"/>
              </a:ext>
            </a:extLst>
          </p:cNvPr>
          <p:cNvSpPr txBox="1"/>
          <p:nvPr/>
        </p:nvSpPr>
        <p:spPr>
          <a:xfrm>
            <a:off x="0" y="2410736"/>
            <a:ext cx="249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100 GRASP simulations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16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GRASP – Path Relinking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F67B72-7609-457B-B260-0D95FB2B7D86}"/>
              </a:ext>
            </a:extLst>
          </p:cNvPr>
          <p:cNvSpPr txBox="1"/>
          <p:nvPr/>
        </p:nvSpPr>
        <p:spPr>
          <a:xfrm>
            <a:off x="4726619" y="3402180"/>
            <a:ext cx="1841007" cy="369332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PathRelinking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E4A2-EB68-F303-041A-64D74BF8952F}"/>
              </a:ext>
            </a:extLst>
          </p:cNvPr>
          <p:cNvSpPr txBox="1"/>
          <p:nvPr/>
        </p:nvSpPr>
        <p:spPr>
          <a:xfrm>
            <a:off x="4726619" y="2484736"/>
            <a:ext cx="1841007" cy="369332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GRASP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1427FB-874B-C022-BB09-54730A2F76A8}"/>
              </a:ext>
            </a:extLst>
          </p:cNvPr>
          <p:cNvSpPr txBox="1"/>
          <p:nvPr/>
        </p:nvSpPr>
        <p:spPr>
          <a:xfrm>
            <a:off x="1983983" y="4556692"/>
            <a:ext cx="3212752" cy="369332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BackwardPathRelinking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435DEE-7145-9D38-64C5-72F8920C7B12}"/>
              </a:ext>
            </a:extLst>
          </p:cNvPr>
          <p:cNvSpPr txBox="1"/>
          <p:nvPr/>
        </p:nvSpPr>
        <p:spPr>
          <a:xfrm>
            <a:off x="6095999" y="4559050"/>
            <a:ext cx="3212752" cy="369332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MixedPathRelinking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33B3DD-1250-F748-D173-D4068EA77AFE}"/>
              </a:ext>
            </a:extLst>
          </p:cNvPr>
          <p:cNvSpPr txBox="1"/>
          <p:nvPr/>
        </p:nvSpPr>
        <p:spPr>
          <a:xfrm>
            <a:off x="5962403" y="5793558"/>
            <a:ext cx="3479943" cy="369332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EvolutionaryPathRelinking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47F53A8-96A6-AAFF-FBDD-52EA4D0FE645}"/>
              </a:ext>
            </a:extLst>
          </p:cNvPr>
          <p:cNvCxnSpPr>
            <a:stCxn id="19" idx="0"/>
            <a:endCxn id="17" idx="2"/>
          </p:cNvCxnSpPr>
          <p:nvPr/>
        </p:nvCxnSpPr>
        <p:spPr>
          <a:xfrm rot="5400000" flipH="1" flipV="1">
            <a:off x="4226151" y="3135720"/>
            <a:ext cx="785180" cy="205676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AF554BB-0E9E-2650-3BE2-FC8ED6DA20CF}"/>
              </a:ext>
            </a:extLst>
          </p:cNvPr>
          <p:cNvCxnSpPr>
            <a:stCxn id="20" idx="0"/>
            <a:endCxn id="17" idx="2"/>
          </p:cNvCxnSpPr>
          <p:nvPr/>
        </p:nvCxnSpPr>
        <p:spPr>
          <a:xfrm rot="16200000" flipV="1">
            <a:off x="6280980" y="3137655"/>
            <a:ext cx="787538" cy="205525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8D095D8-0202-B887-0364-7DAF2A95AC26}"/>
              </a:ext>
            </a:extLst>
          </p:cNvPr>
          <p:cNvCxnSpPr>
            <a:stCxn id="17" idx="0"/>
            <a:endCxn id="18" idx="2"/>
          </p:cNvCxnSpPr>
          <p:nvPr/>
        </p:nvCxnSpPr>
        <p:spPr>
          <a:xfrm flipV="1">
            <a:off x="5647123" y="2854068"/>
            <a:ext cx="0" cy="548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F64219-8FAE-2DEC-0992-8CAA52CA41E6}"/>
              </a:ext>
            </a:extLst>
          </p:cNvPr>
          <p:cNvCxnSpPr>
            <a:stCxn id="21" idx="0"/>
            <a:endCxn id="20" idx="2"/>
          </p:cNvCxnSpPr>
          <p:nvPr/>
        </p:nvCxnSpPr>
        <p:spPr>
          <a:xfrm flipV="1">
            <a:off x="7702375" y="4928382"/>
            <a:ext cx="0" cy="8651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94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GRASP – Path Relinking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1956750-06E9-B338-3EA6-1957C5DF1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04" y="2755543"/>
            <a:ext cx="2819474" cy="219897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D0626B0-6A15-CDAB-3AEF-CE0204C82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78" y="2458899"/>
            <a:ext cx="3031751" cy="2792259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29253B2-AFE2-F50C-1FB2-2E047EA7E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3" y="2203079"/>
            <a:ext cx="3635924" cy="3303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913895-94ED-E2E5-F682-18F4C8B60D5B}"/>
              </a:ext>
            </a:extLst>
          </p:cNvPr>
          <p:cNvSpPr txBox="1"/>
          <p:nvPr/>
        </p:nvSpPr>
        <p:spPr>
          <a:xfrm>
            <a:off x="348107" y="5443179"/>
            <a:ext cx="3828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x: distance from the starting solution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y: distance from the guiding solution</a:t>
            </a: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z: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064B1-CBC1-9B82-150D-D857543C6B7A}"/>
              </a:ext>
            </a:extLst>
          </p:cNvPr>
          <p:cNvSpPr txBox="1"/>
          <p:nvPr/>
        </p:nvSpPr>
        <p:spPr>
          <a:xfrm>
            <a:off x="4971296" y="5443179"/>
            <a:ext cx="223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Projection on x and 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F269C-8BF0-4ED5-B904-C7B2E7D46D2B}"/>
              </a:ext>
            </a:extLst>
          </p:cNvPr>
          <p:cNvSpPr txBox="1"/>
          <p:nvPr/>
        </p:nvSpPr>
        <p:spPr>
          <a:xfrm>
            <a:off x="8573497" y="5506978"/>
            <a:ext cx="223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Projection on x and y</a:t>
            </a:r>
          </a:p>
        </p:txBody>
      </p:sp>
    </p:spTree>
    <p:extLst>
      <p:ext uri="{BB962C8B-B14F-4D97-AF65-F5344CB8AC3E}">
        <p14:creationId xmlns:p14="http://schemas.microsoft.com/office/powerpoint/2010/main" val="3976648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GRASP – Path Relinking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94C8E5-958A-036D-DDF1-7D2FFFFF3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3079"/>
            <a:ext cx="5007006" cy="22812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972674-2476-B6A4-B700-AE0D926BA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03" y="2203079"/>
            <a:ext cx="4307859" cy="4150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47DC7-9401-9CB4-82BB-6ECF23C00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86878"/>
            <a:ext cx="5007006" cy="15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The problem: available dough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C5060-C819-55A7-2E72-985B9562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765" y="2152550"/>
            <a:ext cx="4525831" cy="42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6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FF60E-A079-4A42-BDDD-C0F2E6AB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Biscuit optimizer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01B90-CA1E-48E2-9654-6B346D461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59" y="1648870"/>
            <a:ext cx="5319608" cy="3560260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The problem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Technology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Integer knapsack solution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Nesting model solution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Heuristic solutions and GRASP</a:t>
            </a:r>
          </a:p>
          <a:p>
            <a:r>
              <a:rPr lang="it-IT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Further</a:t>
            </a:r>
            <a:r>
              <a:rPr lang="it-IT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  <a:r>
              <a:rPr lang="it-IT" sz="24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histological</a:t>
            </a:r>
            <a:r>
              <a:rPr lang="it-IT" sz="2400" b="1" dirty="0">
                <a:latin typeface="Cambria" panose="02040503050406030204" pitchFamily="18" charset="0"/>
                <a:ea typeface="Cambria" panose="02040503050406030204" pitchFamily="18" charset="0"/>
              </a:rPr>
              <a:t> images </a:t>
            </a:r>
            <a:r>
              <a:rPr lang="it-IT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augmentation</a:t>
            </a:r>
            <a:endParaRPr lang="it-IT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09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it-IT" sz="5400" err="1">
                <a:latin typeface="Cambria" panose="02040503050406030204" pitchFamily="18" charset="0"/>
                <a:ea typeface="Cambria" panose="02040503050406030204" pitchFamily="18" charset="0"/>
              </a:rPr>
              <a:t>Histological</a:t>
            </a:r>
            <a:r>
              <a:rPr lang="it-IT" sz="5400">
                <a:latin typeface="Cambria" panose="02040503050406030204" pitchFamily="18" charset="0"/>
                <a:ea typeface="Cambria" panose="02040503050406030204" pitchFamily="18" charset="0"/>
              </a:rPr>
              <a:t> images </a:t>
            </a:r>
            <a:r>
              <a:rPr lang="it-IT" sz="5400" err="1">
                <a:latin typeface="Cambria" panose="02040503050406030204" pitchFamily="18" charset="0"/>
                <a:ea typeface="Cambria" panose="02040503050406030204" pitchFamily="18" charset="0"/>
              </a:rPr>
              <a:t>augmentation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pic>
        <p:nvPicPr>
          <p:cNvPr id="22" name="Picture 21" descr="A picture containing kitchenware&#10;&#10;Description automatically generated">
            <a:extLst>
              <a:ext uri="{FF2B5EF4-FFF2-40B4-BE49-F238E27FC236}">
                <a16:creationId xmlns:a16="http://schemas.microsoft.com/office/drawing/2014/main" id="{A88476F6-A70C-8781-3A73-B473476E0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881" y="2984778"/>
            <a:ext cx="2438400" cy="2438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66C41D-9C7E-0BFE-1D40-BE1CD435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343" y="2743617"/>
            <a:ext cx="3909274" cy="2920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83753E-1D5D-F026-DB89-F1B3DEFC8BD5}"/>
              </a:ext>
            </a:extLst>
          </p:cNvPr>
          <p:cNvSpPr txBox="1"/>
          <p:nvPr/>
        </p:nvSpPr>
        <p:spPr>
          <a:xfrm>
            <a:off x="6555842" y="6581001"/>
            <a:ext cx="5636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Images from 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https://www.kaggle.com/competitions/data-science-bowl-2018/data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 descr="A picture containing black, night sky&#10;&#10;Description automatically generated">
            <a:extLst>
              <a:ext uri="{FF2B5EF4-FFF2-40B4-BE49-F238E27FC236}">
                <a16:creationId xmlns:a16="http://schemas.microsoft.com/office/drawing/2014/main" id="{525CAF22-C96C-F60C-7498-37695AA55F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9" y="29847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675082" cy="1188950"/>
          </a:xfrm>
        </p:spPr>
        <p:txBody>
          <a:bodyPr anchor="b">
            <a:normAutofit fontScale="90000"/>
          </a:bodyPr>
          <a:lstStyle/>
          <a:p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Histological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 images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augmentation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exploiting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masks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pic>
        <p:nvPicPr>
          <p:cNvPr id="13" name="Picture 12" descr="A picture containing black, night sky&#10;&#10;Description automatically generated">
            <a:extLst>
              <a:ext uri="{FF2B5EF4-FFF2-40B4-BE49-F238E27FC236}">
                <a16:creationId xmlns:a16="http://schemas.microsoft.com/office/drawing/2014/main" id="{CF96F65A-A918-1D4C-817B-1B9A6CA1F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54" y="3203509"/>
            <a:ext cx="2438400" cy="2438400"/>
          </a:xfrm>
          <a:prstGeom prst="rect">
            <a:avLst/>
          </a:prstGeom>
        </p:spPr>
      </p:pic>
      <p:pic>
        <p:nvPicPr>
          <p:cNvPr id="33" name="Picture 32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3414207B-6A63-233D-65D9-7518E7BE2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14" y="1919446"/>
            <a:ext cx="2438400" cy="2438400"/>
          </a:xfrm>
          <a:prstGeom prst="rect">
            <a:avLst/>
          </a:prstGeom>
        </p:spPr>
      </p:pic>
      <p:pic>
        <p:nvPicPr>
          <p:cNvPr id="35" name="Picture 34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3881C26D-1F76-3DAC-9E28-547350590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320" y="4419600"/>
            <a:ext cx="2438400" cy="2438400"/>
          </a:xfrm>
          <a:prstGeom prst="rect">
            <a:avLst/>
          </a:prstGeom>
        </p:spPr>
      </p:pic>
      <p:pic>
        <p:nvPicPr>
          <p:cNvPr id="37" name="Picture 36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1ABB77AC-6DD1-5CAF-6320-CEA4FF10E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08" y="4418965"/>
            <a:ext cx="2438400" cy="2438400"/>
          </a:xfrm>
          <a:prstGeom prst="rect">
            <a:avLst/>
          </a:prstGeom>
        </p:spPr>
      </p:pic>
      <p:pic>
        <p:nvPicPr>
          <p:cNvPr id="39" name="Picture 38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0197FE2A-21A7-646C-2C6E-14BF1FABA1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14" y="4418965"/>
            <a:ext cx="2438400" cy="2438400"/>
          </a:xfrm>
          <a:prstGeom prst="rect">
            <a:avLst/>
          </a:prstGeom>
        </p:spPr>
      </p:pic>
      <p:pic>
        <p:nvPicPr>
          <p:cNvPr id="41" name="Picture 40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C06BA1A7-8B1A-C252-9753-89BA3718B1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52" y="1919446"/>
            <a:ext cx="2438400" cy="2438400"/>
          </a:xfrm>
          <a:prstGeom prst="rect">
            <a:avLst/>
          </a:prstGeom>
        </p:spPr>
      </p:pic>
      <p:pic>
        <p:nvPicPr>
          <p:cNvPr id="43" name="Picture 42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4D7EBF6F-533D-5D06-079C-495775460B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08" y="191944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4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4485BA-C314-8D96-6249-874A6B17FB5F}"/>
              </a:ext>
            </a:extLst>
          </p:cNvPr>
          <p:cNvSpPr/>
          <p:nvPr/>
        </p:nvSpPr>
        <p:spPr>
          <a:xfrm>
            <a:off x="3953933" y="2203079"/>
            <a:ext cx="4135967" cy="41359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F7E1CD4F-D52E-EE07-54BD-DAF468174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80" y="5286271"/>
            <a:ext cx="1238250" cy="1476375"/>
          </a:xfrm>
          <a:prstGeom prst="rect">
            <a:avLst/>
          </a:prstGeom>
        </p:spPr>
      </p:pic>
      <p:pic>
        <p:nvPicPr>
          <p:cNvPr id="92" name="Picture 91" descr="A picture containing text&#10;&#10;Description automatically generated">
            <a:extLst>
              <a:ext uri="{FF2B5EF4-FFF2-40B4-BE49-F238E27FC236}">
                <a16:creationId xmlns:a16="http://schemas.microsoft.com/office/drawing/2014/main" id="{71BB9941-2D3C-0EF3-8856-7701D7A2F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19" y="4370069"/>
            <a:ext cx="523875" cy="85725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4D1594F-18B2-1DED-314E-40B35AB8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5500584"/>
            <a:ext cx="428625" cy="523875"/>
          </a:xfrm>
          <a:prstGeom prst="rect">
            <a:avLst/>
          </a:prstGeom>
        </p:spPr>
      </p:pic>
      <p:pic>
        <p:nvPicPr>
          <p:cNvPr id="98" name="Picture 97" descr="A picture containing text, mollusk, silhouette, night sky&#10;&#10;Description automatically generated">
            <a:extLst>
              <a:ext uri="{FF2B5EF4-FFF2-40B4-BE49-F238E27FC236}">
                <a16:creationId xmlns:a16="http://schemas.microsoft.com/office/drawing/2014/main" id="{E3057465-DB5C-3709-C3C0-148B5EB2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95" y="1934837"/>
            <a:ext cx="1571625" cy="1238250"/>
          </a:xfrm>
          <a:prstGeom prst="rect">
            <a:avLst/>
          </a:prstGeom>
        </p:spPr>
      </p:pic>
      <p:pic>
        <p:nvPicPr>
          <p:cNvPr id="100" name="Picture 99" descr="A picture containing light&#10;&#10;Description automatically generated">
            <a:extLst>
              <a:ext uri="{FF2B5EF4-FFF2-40B4-BE49-F238E27FC236}">
                <a16:creationId xmlns:a16="http://schemas.microsoft.com/office/drawing/2014/main" id="{6A1078A0-94F8-2BB4-3ECD-0D8AE1070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687" y="4451879"/>
            <a:ext cx="1190625" cy="109537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045B6DD-C0AD-ACCA-5570-6CA39C02B2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462" y="1248917"/>
            <a:ext cx="428625" cy="285750"/>
          </a:xfrm>
          <a:prstGeom prst="rect">
            <a:avLst/>
          </a:prstGeom>
        </p:spPr>
      </p:pic>
      <p:pic>
        <p:nvPicPr>
          <p:cNvPr id="104" name="Picture 103" descr="Text, shape, arrow&#10;&#10;Description automatically generated">
            <a:extLst>
              <a:ext uri="{FF2B5EF4-FFF2-40B4-BE49-F238E27FC236}">
                <a16:creationId xmlns:a16="http://schemas.microsoft.com/office/drawing/2014/main" id="{13DE4715-CA34-7DA0-5317-0516E36D0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462" y="2983867"/>
            <a:ext cx="904875" cy="762000"/>
          </a:xfrm>
          <a:prstGeom prst="rect">
            <a:avLst/>
          </a:prstGeom>
        </p:spPr>
      </p:pic>
      <p:pic>
        <p:nvPicPr>
          <p:cNvPr id="106" name="Picture 105" descr="A picture containing text, mollusk, gear&#10;&#10;Description automatically generated">
            <a:extLst>
              <a:ext uri="{FF2B5EF4-FFF2-40B4-BE49-F238E27FC236}">
                <a16:creationId xmlns:a16="http://schemas.microsoft.com/office/drawing/2014/main" id="{65973C0F-FE77-2670-C1CA-2517D1AF65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2" y="4523317"/>
            <a:ext cx="904875" cy="952500"/>
          </a:xfrm>
          <a:prstGeom prst="rect">
            <a:avLst/>
          </a:prstGeom>
        </p:spPr>
      </p:pic>
      <p:pic>
        <p:nvPicPr>
          <p:cNvPr id="108" name="Picture 107" descr="A picture containing shape&#10;&#10;Description automatically generated">
            <a:extLst>
              <a:ext uri="{FF2B5EF4-FFF2-40B4-BE49-F238E27FC236}">
                <a16:creationId xmlns:a16="http://schemas.microsoft.com/office/drawing/2014/main" id="{B41F4083-04B7-65ED-AAC2-A3B66ED33E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33" y="3417569"/>
            <a:ext cx="666750" cy="571500"/>
          </a:xfrm>
          <a:prstGeom prst="rect">
            <a:avLst/>
          </a:prstGeom>
        </p:spPr>
      </p:pic>
      <p:pic>
        <p:nvPicPr>
          <p:cNvPr id="110" name="Picture 10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97B14E-F83D-1B35-D611-2C7F8A1B10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6" y="3596051"/>
            <a:ext cx="619125" cy="71437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05B854C5-8FFA-8474-E05B-4EDD0376C0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45" y="3643312"/>
            <a:ext cx="285750" cy="285750"/>
          </a:xfrm>
          <a:prstGeom prst="rect">
            <a:avLst/>
          </a:prstGeom>
        </p:spPr>
      </p:pic>
      <p:pic>
        <p:nvPicPr>
          <p:cNvPr id="114" name="Picture 1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54D908C-1427-7896-CB82-C801791DBB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16" y="419661"/>
            <a:ext cx="952500" cy="762000"/>
          </a:xfrm>
          <a:prstGeom prst="rect">
            <a:avLst/>
          </a:prstGeom>
        </p:spPr>
      </p:pic>
      <p:pic>
        <p:nvPicPr>
          <p:cNvPr id="116" name="Picture 115" descr="A picture containing text&#10;&#10;Description automatically generated">
            <a:extLst>
              <a:ext uri="{FF2B5EF4-FFF2-40B4-BE49-F238E27FC236}">
                <a16:creationId xmlns:a16="http://schemas.microsoft.com/office/drawing/2014/main" id="{F28A22E1-18B3-6F92-95AD-2B6194FDDF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6" y="2158348"/>
            <a:ext cx="1047750" cy="1143000"/>
          </a:xfrm>
          <a:prstGeom prst="rect">
            <a:avLst/>
          </a:prstGeom>
        </p:spPr>
      </p:pic>
      <p:pic>
        <p:nvPicPr>
          <p:cNvPr id="118" name="Picture 117" descr="A picture containing mollusk, gear&#10;&#10;Description automatically generated">
            <a:extLst>
              <a:ext uri="{FF2B5EF4-FFF2-40B4-BE49-F238E27FC236}">
                <a16:creationId xmlns:a16="http://schemas.microsoft.com/office/drawing/2014/main" id="{C00C89DA-E258-CAC6-E102-926B9D024A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87" y="2890142"/>
            <a:ext cx="904875" cy="1285875"/>
          </a:xfrm>
          <a:prstGeom prst="rect">
            <a:avLst/>
          </a:prstGeom>
        </p:spPr>
      </p:pic>
      <p:pic>
        <p:nvPicPr>
          <p:cNvPr id="120" name="Picture 1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47F540-5D5B-B103-1CAB-2A341F21A5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74" y="5391649"/>
            <a:ext cx="809625" cy="7620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7CC8E8A8-CB3C-EE6D-3F72-1844C2A1A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96" y="3334114"/>
            <a:ext cx="428625" cy="523875"/>
          </a:xfrm>
          <a:prstGeom prst="rect">
            <a:avLst/>
          </a:prstGeom>
        </p:spPr>
      </p:pic>
      <p:pic>
        <p:nvPicPr>
          <p:cNvPr id="126" name="Picture 125" descr="Text&#10;&#10;Description automatically generated with medium confidence">
            <a:extLst>
              <a:ext uri="{FF2B5EF4-FFF2-40B4-BE49-F238E27FC236}">
                <a16:creationId xmlns:a16="http://schemas.microsoft.com/office/drawing/2014/main" id="{76265C5E-EF13-409F-1C0D-89D8E577EF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24" y="1534667"/>
            <a:ext cx="1047750" cy="1285875"/>
          </a:xfrm>
          <a:prstGeom prst="rect">
            <a:avLst/>
          </a:prstGeom>
        </p:spPr>
      </p:pic>
      <p:pic>
        <p:nvPicPr>
          <p:cNvPr id="128" name="Picture 127" descr="A picture containing arrow&#10;&#10;Description automatically generated">
            <a:extLst>
              <a:ext uri="{FF2B5EF4-FFF2-40B4-BE49-F238E27FC236}">
                <a16:creationId xmlns:a16="http://schemas.microsoft.com/office/drawing/2014/main" id="{E30D98FC-DB4F-A3BE-266F-E3ECB78EAD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62" y="3989069"/>
            <a:ext cx="1095375" cy="762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93E26C-98DD-81D7-C554-A28BE63DBDC7}"/>
              </a:ext>
            </a:extLst>
          </p:cNvPr>
          <p:cNvSpPr txBox="1">
            <a:spLocks/>
          </p:cNvSpPr>
          <p:nvPr/>
        </p:nvSpPr>
        <p:spPr>
          <a:xfrm>
            <a:off x="808638" y="386930"/>
            <a:ext cx="9675082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Histological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 images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augmentation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exploiting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masks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 descr="Icon, arrow&#10;&#10;Description automatically generated with medium confidence">
            <a:extLst>
              <a:ext uri="{FF2B5EF4-FFF2-40B4-BE49-F238E27FC236}">
                <a16:creationId xmlns:a16="http://schemas.microsoft.com/office/drawing/2014/main" id="{76B6233D-EB6D-083C-F9B1-D807F3B749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2" y="1190992"/>
            <a:ext cx="7143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3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4485BA-C314-8D96-6249-874A6B17FB5F}"/>
              </a:ext>
            </a:extLst>
          </p:cNvPr>
          <p:cNvSpPr/>
          <p:nvPr/>
        </p:nvSpPr>
        <p:spPr>
          <a:xfrm>
            <a:off x="3953933" y="2203079"/>
            <a:ext cx="4135967" cy="41359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F7E1CD4F-D52E-EE07-54BD-DAF468174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06" y="2302759"/>
            <a:ext cx="1238250" cy="1476375"/>
          </a:xfrm>
          <a:prstGeom prst="rect">
            <a:avLst/>
          </a:prstGeom>
        </p:spPr>
      </p:pic>
      <p:pic>
        <p:nvPicPr>
          <p:cNvPr id="92" name="Picture 91" descr="A picture containing text&#10;&#10;Description automatically generated">
            <a:extLst>
              <a:ext uri="{FF2B5EF4-FFF2-40B4-BE49-F238E27FC236}">
                <a16:creationId xmlns:a16="http://schemas.microsoft.com/office/drawing/2014/main" id="{71BB9941-2D3C-0EF3-8856-7701D7A2F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72" y="4235851"/>
            <a:ext cx="523875" cy="85725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4D1594F-18B2-1DED-314E-40B35AB8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35" y="3980891"/>
            <a:ext cx="428625" cy="523875"/>
          </a:xfrm>
          <a:prstGeom prst="rect">
            <a:avLst/>
          </a:prstGeom>
        </p:spPr>
      </p:pic>
      <p:pic>
        <p:nvPicPr>
          <p:cNvPr id="98" name="Picture 97" descr="A picture containing text, mollusk, silhouette, night sky&#10;&#10;Description automatically generated">
            <a:extLst>
              <a:ext uri="{FF2B5EF4-FFF2-40B4-BE49-F238E27FC236}">
                <a16:creationId xmlns:a16="http://schemas.microsoft.com/office/drawing/2014/main" id="{E3057465-DB5C-3709-C3C0-148B5EB2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37" y="2262307"/>
            <a:ext cx="1571625" cy="1238250"/>
          </a:xfrm>
          <a:prstGeom prst="rect">
            <a:avLst/>
          </a:prstGeom>
        </p:spPr>
      </p:pic>
      <p:pic>
        <p:nvPicPr>
          <p:cNvPr id="100" name="Picture 99" descr="A picture containing light&#10;&#10;Description automatically generated">
            <a:extLst>
              <a:ext uri="{FF2B5EF4-FFF2-40B4-BE49-F238E27FC236}">
                <a16:creationId xmlns:a16="http://schemas.microsoft.com/office/drawing/2014/main" id="{6A1078A0-94F8-2BB4-3ECD-0D8AE1070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687" y="4451879"/>
            <a:ext cx="1190625" cy="109537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045B6DD-C0AD-ACCA-5570-6CA39C02B2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519" y="5489605"/>
            <a:ext cx="428625" cy="285750"/>
          </a:xfrm>
          <a:prstGeom prst="rect">
            <a:avLst/>
          </a:prstGeom>
        </p:spPr>
      </p:pic>
      <p:pic>
        <p:nvPicPr>
          <p:cNvPr id="104" name="Picture 103" descr="Text, shape, arrow&#10;&#10;Description automatically generated">
            <a:extLst>
              <a:ext uri="{FF2B5EF4-FFF2-40B4-BE49-F238E27FC236}">
                <a16:creationId xmlns:a16="http://schemas.microsoft.com/office/drawing/2014/main" id="{13DE4715-CA34-7DA0-5317-0516E36D0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45" y="2524895"/>
            <a:ext cx="904875" cy="762000"/>
          </a:xfrm>
          <a:prstGeom prst="rect">
            <a:avLst/>
          </a:prstGeom>
        </p:spPr>
      </p:pic>
      <p:pic>
        <p:nvPicPr>
          <p:cNvPr id="106" name="Picture 105" descr="A picture containing text, mollusk, gear&#10;&#10;Description automatically generated">
            <a:extLst>
              <a:ext uri="{FF2B5EF4-FFF2-40B4-BE49-F238E27FC236}">
                <a16:creationId xmlns:a16="http://schemas.microsoft.com/office/drawing/2014/main" id="{65973C0F-FE77-2670-C1CA-2517D1AF65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2" y="4523317"/>
            <a:ext cx="904875" cy="952500"/>
          </a:xfrm>
          <a:prstGeom prst="rect">
            <a:avLst/>
          </a:prstGeom>
        </p:spPr>
      </p:pic>
      <p:pic>
        <p:nvPicPr>
          <p:cNvPr id="108" name="Picture 107" descr="A picture containing shape&#10;&#10;Description automatically generated">
            <a:extLst>
              <a:ext uri="{FF2B5EF4-FFF2-40B4-BE49-F238E27FC236}">
                <a16:creationId xmlns:a16="http://schemas.microsoft.com/office/drawing/2014/main" id="{B41F4083-04B7-65ED-AAC2-A3B66ED33E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116" y="3460117"/>
            <a:ext cx="666750" cy="571500"/>
          </a:xfrm>
          <a:prstGeom prst="rect">
            <a:avLst/>
          </a:prstGeom>
        </p:spPr>
      </p:pic>
      <p:pic>
        <p:nvPicPr>
          <p:cNvPr id="110" name="Picture 10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97B14E-F83D-1B35-D611-2C7F8A1B10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05" y="3878814"/>
            <a:ext cx="619125" cy="71437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05B854C5-8FFA-8474-E05B-4EDD0376C0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93" y="4868885"/>
            <a:ext cx="285750" cy="285750"/>
          </a:xfrm>
          <a:prstGeom prst="rect">
            <a:avLst/>
          </a:prstGeom>
        </p:spPr>
      </p:pic>
      <p:pic>
        <p:nvPicPr>
          <p:cNvPr id="114" name="Picture 1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54D908C-1427-7896-CB82-C801791DBB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916" y="419661"/>
            <a:ext cx="952500" cy="762000"/>
          </a:xfrm>
          <a:prstGeom prst="rect">
            <a:avLst/>
          </a:prstGeom>
        </p:spPr>
      </p:pic>
      <p:pic>
        <p:nvPicPr>
          <p:cNvPr id="116" name="Picture 115" descr="A picture containing text&#10;&#10;Description automatically generated">
            <a:extLst>
              <a:ext uri="{FF2B5EF4-FFF2-40B4-BE49-F238E27FC236}">
                <a16:creationId xmlns:a16="http://schemas.microsoft.com/office/drawing/2014/main" id="{F28A22E1-18B3-6F92-95AD-2B6194FDDF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6" y="2158348"/>
            <a:ext cx="1047750" cy="1143000"/>
          </a:xfrm>
          <a:prstGeom prst="rect">
            <a:avLst/>
          </a:prstGeom>
        </p:spPr>
      </p:pic>
      <p:pic>
        <p:nvPicPr>
          <p:cNvPr id="118" name="Picture 117" descr="A picture containing mollusk, gear&#10;&#10;Description automatically generated">
            <a:extLst>
              <a:ext uri="{FF2B5EF4-FFF2-40B4-BE49-F238E27FC236}">
                <a16:creationId xmlns:a16="http://schemas.microsoft.com/office/drawing/2014/main" id="{C00C89DA-E258-CAC6-E102-926B9D024A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33" y="4981395"/>
            <a:ext cx="904875" cy="1285875"/>
          </a:xfrm>
          <a:prstGeom prst="rect">
            <a:avLst/>
          </a:prstGeom>
        </p:spPr>
      </p:pic>
      <p:pic>
        <p:nvPicPr>
          <p:cNvPr id="120" name="Picture 1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47F540-5D5B-B103-1CAB-2A341F21A5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032" y="5300581"/>
            <a:ext cx="809625" cy="7620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7CC8E8A8-CB3C-EE6D-3F72-1844C2A1A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39" y="3520807"/>
            <a:ext cx="428625" cy="5238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32E1714-044E-2B8D-6922-BE3AC8CEEB32}"/>
              </a:ext>
            </a:extLst>
          </p:cNvPr>
          <p:cNvSpPr txBox="1">
            <a:spLocks/>
          </p:cNvSpPr>
          <p:nvPr/>
        </p:nvSpPr>
        <p:spPr>
          <a:xfrm>
            <a:off x="808638" y="386930"/>
            <a:ext cx="9675082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Histological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 images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augmentation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exploiting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masks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4" name="Picture 123" descr="Icon, arrow&#10;&#10;Description automatically generated with medium confidence">
            <a:extLst>
              <a:ext uri="{FF2B5EF4-FFF2-40B4-BE49-F238E27FC236}">
                <a16:creationId xmlns:a16="http://schemas.microsoft.com/office/drawing/2014/main" id="{DBB77F38-5482-FE0D-773A-369848833F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62" y="1190992"/>
            <a:ext cx="714375" cy="666750"/>
          </a:xfrm>
          <a:prstGeom prst="rect">
            <a:avLst/>
          </a:prstGeom>
        </p:spPr>
      </p:pic>
      <p:pic>
        <p:nvPicPr>
          <p:cNvPr id="126" name="Picture 125" descr="Text&#10;&#10;Description automatically generated with medium confidence">
            <a:extLst>
              <a:ext uri="{FF2B5EF4-FFF2-40B4-BE49-F238E27FC236}">
                <a16:creationId xmlns:a16="http://schemas.microsoft.com/office/drawing/2014/main" id="{76265C5E-EF13-409F-1C0D-89D8E577EF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24" y="1534667"/>
            <a:ext cx="1047750" cy="1285875"/>
          </a:xfrm>
          <a:prstGeom prst="rect">
            <a:avLst/>
          </a:prstGeom>
        </p:spPr>
      </p:pic>
      <p:pic>
        <p:nvPicPr>
          <p:cNvPr id="128" name="Picture 127" descr="A picture containing arrow&#10;&#10;Description automatically generated">
            <a:extLst>
              <a:ext uri="{FF2B5EF4-FFF2-40B4-BE49-F238E27FC236}">
                <a16:creationId xmlns:a16="http://schemas.microsoft.com/office/drawing/2014/main" id="{E30D98FC-DB4F-A3BE-266F-E3ECB78EAD3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66" y="4499504"/>
            <a:ext cx="10953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4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4485BA-C314-8D96-6249-874A6B17FB5F}"/>
              </a:ext>
            </a:extLst>
          </p:cNvPr>
          <p:cNvSpPr/>
          <p:nvPr/>
        </p:nvSpPr>
        <p:spPr>
          <a:xfrm>
            <a:off x="3953933" y="2203079"/>
            <a:ext cx="4135967" cy="41359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F7E1CD4F-D52E-EE07-54BD-DAF468174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06" y="2302759"/>
            <a:ext cx="1238250" cy="1476375"/>
          </a:xfrm>
          <a:prstGeom prst="rect">
            <a:avLst/>
          </a:prstGeom>
        </p:spPr>
      </p:pic>
      <p:pic>
        <p:nvPicPr>
          <p:cNvPr id="92" name="Picture 91" descr="A picture containing text&#10;&#10;Description automatically generated">
            <a:extLst>
              <a:ext uri="{FF2B5EF4-FFF2-40B4-BE49-F238E27FC236}">
                <a16:creationId xmlns:a16="http://schemas.microsoft.com/office/drawing/2014/main" id="{71BB9941-2D3C-0EF3-8856-7701D7A2F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2" y="4452777"/>
            <a:ext cx="523875" cy="85725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F4D1594F-18B2-1DED-314E-40B35AB83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35" y="3980891"/>
            <a:ext cx="428625" cy="523875"/>
          </a:xfrm>
          <a:prstGeom prst="rect">
            <a:avLst/>
          </a:prstGeom>
        </p:spPr>
      </p:pic>
      <p:pic>
        <p:nvPicPr>
          <p:cNvPr id="98" name="Picture 97" descr="A picture containing text, mollusk, silhouette, night sky&#10;&#10;Description automatically generated">
            <a:extLst>
              <a:ext uri="{FF2B5EF4-FFF2-40B4-BE49-F238E27FC236}">
                <a16:creationId xmlns:a16="http://schemas.microsoft.com/office/drawing/2014/main" id="{E3057465-DB5C-3709-C3C0-148B5EB2B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28" y="2524895"/>
            <a:ext cx="1571625" cy="1238250"/>
          </a:xfrm>
          <a:prstGeom prst="rect">
            <a:avLst/>
          </a:prstGeom>
        </p:spPr>
      </p:pic>
      <p:pic>
        <p:nvPicPr>
          <p:cNvPr id="100" name="Picture 99" descr="A picture containing light&#10;&#10;Description automatically generated">
            <a:extLst>
              <a:ext uri="{FF2B5EF4-FFF2-40B4-BE49-F238E27FC236}">
                <a16:creationId xmlns:a16="http://schemas.microsoft.com/office/drawing/2014/main" id="{6A1078A0-94F8-2BB4-3ECD-0D8AE1070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45" y="5170724"/>
            <a:ext cx="1190625" cy="109537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045B6DD-C0AD-ACCA-5570-6CA39C02B2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377" y="6018211"/>
            <a:ext cx="428625" cy="285750"/>
          </a:xfrm>
          <a:prstGeom prst="rect">
            <a:avLst/>
          </a:prstGeom>
        </p:spPr>
      </p:pic>
      <p:pic>
        <p:nvPicPr>
          <p:cNvPr id="104" name="Picture 103" descr="Text, shape, arrow&#10;&#10;Description automatically generated">
            <a:extLst>
              <a:ext uri="{FF2B5EF4-FFF2-40B4-BE49-F238E27FC236}">
                <a16:creationId xmlns:a16="http://schemas.microsoft.com/office/drawing/2014/main" id="{13DE4715-CA34-7DA0-5317-0516E36D0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45" y="2524895"/>
            <a:ext cx="904875" cy="762000"/>
          </a:xfrm>
          <a:prstGeom prst="rect">
            <a:avLst/>
          </a:prstGeom>
        </p:spPr>
      </p:pic>
      <p:pic>
        <p:nvPicPr>
          <p:cNvPr id="106" name="Picture 105" descr="A picture containing text, mollusk, gear&#10;&#10;Description automatically generated">
            <a:extLst>
              <a:ext uri="{FF2B5EF4-FFF2-40B4-BE49-F238E27FC236}">
                <a16:creationId xmlns:a16="http://schemas.microsoft.com/office/drawing/2014/main" id="{65973C0F-FE77-2670-C1CA-2517D1AF65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647" y="4187818"/>
            <a:ext cx="904875" cy="952500"/>
          </a:xfrm>
          <a:prstGeom prst="rect">
            <a:avLst/>
          </a:prstGeom>
        </p:spPr>
      </p:pic>
      <p:pic>
        <p:nvPicPr>
          <p:cNvPr id="108" name="Picture 107" descr="A picture containing shape&#10;&#10;Description automatically generated">
            <a:extLst>
              <a:ext uri="{FF2B5EF4-FFF2-40B4-BE49-F238E27FC236}">
                <a16:creationId xmlns:a16="http://schemas.microsoft.com/office/drawing/2014/main" id="{B41F4083-04B7-65ED-AAC2-A3B66ED33E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50" y="5773485"/>
            <a:ext cx="666750" cy="571500"/>
          </a:xfrm>
          <a:prstGeom prst="rect">
            <a:avLst/>
          </a:prstGeom>
        </p:spPr>
      </p:pic>
      <p:pic>
        <p:nvPicPr>
          <p:cNvPr id="110" name="Picture 10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297B14E-F83D-1B35-D611-2C7F8A1B10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75" y="4008251"/>
            <a:ext cx="619125" cy="71437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05B854C5-8FFA-8474-E05B-4EDD0376C0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93" y="4868885"/>
            <a:ext cx="285750" cy="285750"/>
          </a:xfrm>
          <a:prstGeom prst="rect">
            <a:avLst/>
          </a:prstGeom>
        </p:spPr>
      </p:pic>
      <p:pic>
        <p:nvPicPr>
          <p:cNvPr id="114" name="Picture 1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554D908C-1427-7896-CB82-C801791DBB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87" y="5210894"/>
            <a:ext cx="952500" cy="762000"/>
          </a:xfrm>
          <a:prstGeom prst="rect">
            <a:avLst/>
          </a:prstGeom>
        </p:spPr>
      </p:pic>
      <p:pic>
        <p:nvPicPr>
          <p:cNvPr id="116" name="Picture 115" descr="A picture containing text&#10;&#10;Description automatically generated">
            <a:extLst>
              <a:ext uri="{FF2B5EF4-FFF2-40B4-BE49-F238E27FC236}">
                <a16:creationId xmlns:a16="http://schemas.microsoft.com/office/drawing/2014/main" id="{F28A22E1-18B3-6F92-95AD-2B6194FDDF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083" y="2655832"/>
            <a:ext cx="1047750" cy="1143000"/>
          </a:xfrm>
          <a:prstGeom prst="rect">
            <a:avLst/>
          </a:prstGeom>
        </p:spPr>
      </p:pic>
      <p:pic>
        <p:nvPicPr>
          <p:cNvPr id="118" name="Picture 117" descr="A picture containing mollusk, gear&#10;&#10;Description automatically generated">
            <a:extLst>
              <a:ext uri="{FF2B5EF4-FFF2-40B4-BE49-F238E27FC236}">
                <a16:creationId xmlns:a16="http://schemas.microsoft.com/office/drawing/2014/main" id="{C00C89DA-E258-CAC6-E102-926B9D024A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755" y="4204623"/>
            <a:ext cx="904875" cy="1285875"/>
          </a:xfrm>
          <a:prstGeom prst="rect">
            <a:avLst/>
          </a:prstGeom>
        </p:spPr>
      </p:pic>
      <p:pic>
        <p:nvPicPr>
          <p:cNvPr id="120" name="Picture 11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47F540-5D5B-B103-1CAB-2A341F21A5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897" y="3252317"/>
            <a:ext cx="809625" cy="7620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7CC8E8A8-CB3C-EE6D-3F72-1844C2A1A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39" y="3520807"/>
            <a:ext cx="428625" cy="523875"/>
          </a:xfrm>
          <a:prstGeom prst="rect">
            <a:avLst/>
          </a:prstGeom>
        </p:spPr>
      </p:pic>
      <p:pic>
        <p:nvPicPr>
          <p:cNvPr id="124" name="Picture 123" descr="Icon, arrow&#10;&#10;Description automatically generated with medium confidence">
            <a:extLst>
              <a:ext uri="{FF2B5EF4-FFF2-40B4-BE49-F238E27FC236}">
                <a16:creationId xmlns:a16="http://schemas.microsoft.com/office/drawing/2014/main" id="{DBB77F38-5482-FE0D-773A-369848833F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195" y="2287295"/>
            <a:ext cx="714375" cy="666750"/>
          </a:xfrm>
          <a:prstGeom prst="rect">
            <a:avLst/>
          </a:prstGeom>
        </p:spPr>
      </p:pic>
      <p:pic>
        <p:nvPicPr>
          <p:cNvPr id="126" name="Picture 125" descr="Text&#10;&#10;Description automatically generated with medium confidence">
            <a:extLst>
              <a:ext uri="{FF2B5EF4-FFF2-40B4-BE49-F238E27FC236}">
                <a16:creationId xmlns:a16="http://schemas.microsoft.com/office/drawing/2014/main" id="{76265C5E-EF13-409F-1C0D-89D8E577EF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24" y="1534667"/>
            <a:ext cx="1047750" cy="1285875"/>
          </a:xfrm>
          <a:prstGeom prst="rect">
            <a:avLst/>
          </a:prstGeom>
        </p:spPr>
      </p:pic>
      <p:pic>
        <p:nvPicPr>
          <p:cNvPr id="128" name="Picture 127" descr="A picture containing arrow&#10;&#10;Description automatically generated">
            <a:extLst>
              <a:ext uri="{FF2B5EF4-FFF2-40B4-BE49-F238E27FC236}">
                <a16:creationId xmlns:a16="http://schemas.microsoft.com/office/drawing/2014/main" id="{E30D98FC-DB4F-A3BE-266F-E3ECB78EAD3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25" y="4782368"/>
            <a:ext cx="1095375" cy="762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64A0D46-C833-D91B-CA19-BC740367C4A3}"/>
              </a:ext>
            </a:extLst>
          </p:cNvPr>
          <p:cNvSpPr txBox="1">
            <a:spLocks/>
          </p:cNvSpPr>
          <p:nvPr/>
        </p:nvSpPr>
        <p:spPr>
          <a:xfrm>
            <a:off x="808638" y="386930"/>
            <a:ext cx="9675082" cy="11889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Histological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 images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augmentation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exploiting</a:t>
            </a:r>
            <a:r>
              <a:rPr lang="it-IT" sz="5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masks</a:t>
            </a:r>
            <a:endParaRPr lang="it-IT" sz="5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14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Nuclei heuristics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pic>
        <p:nvPicPr>
          <p:cNvPr id="7" name="Picture 6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4185DB8D-D633-A556-EB85-E859A4987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765" y="2389218"/>
            <a:ext cx="3557023" cy="3557023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223FE40-0157-979E-BE90-B7E021678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94" y="2389219"/>
            <a:ext cx="3557023" cy="355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6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Nuclei heuristics - margin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573825-7D7E-0FA5-FFA9-D9F13BD1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95" y="2400576"/>
            <a:ext cx="3276600" cy="3752850"/>
          </a:xfrm>
          <a:prstGeom prst="rect">
            <a:avLst/>
          </a:prstGeom>
        </p:spPr>
      </p:pic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864AE753-43DF-128D-50D6-653A095CE600}"/>
              </a:ext>
            </a:extLst>
          </p:cNvPr>
          <p:cNvSpPr/>
          <p:nvPr/>
        </p:nvSpPr>
        <p:spPr>
          <a:xfrm rot="19043143">
            <a:off x="5970417" y="2811468"/>
            <a:ext cx="1410585" cy="504655"/>
          </a:xfrm>
          <a:prstGeom prst="leftRightArrow">
            <a:avLst>
              <a:gd name="adj1" fmla="val 50000"/>
              <a:gd name="adj2" fmla="val 4520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- Margin +</a:t>
            </a:r>
          </a:p>
        </p:txBody>
      </p:sp>
    </p:spTree>
    <p:extLst>
      <p:ext uri="{BB962C8B-B14F-4D97-AF65-F5344CB8AC3E}">
        <p14:creationId xmlns:p14="http://schemas.microsoft.com/office/powerpoint/2010/main" val="3474543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Nuclei heuristics - margin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757AEC-79B2-68B2-E764-354757D4F5E7}"/>
              </a:ext>
            </a:extLst>
          </p:cNvPr>
          <p:cNvSpPr txBox="1"/>
          <p:nvPr/>
        </p:nvSpPr>
        <p:spPr>
          <a:xfrm>
            <a:off x="2404628" y="2207185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Margin = 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5046B-FE48-DB06-A163-F98677B06DA3}"/>
              </a:ext>
            </a:extLst>
          </p:cNvPr>
          <p:cNvSpPr txBox="1"/>
          <p:nvPr/>
        </p:nvSpPr>
        <p:spPr>
          <a:xfrm>
            <a:off x="7801100" y="220307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Margin = +5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857F6E-A1FD-91A1-7D5F-4036180C7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34" y="2583692"/>
            <a:ext cx="3557023" cy="3557023"/>
          </a:xfrm>
          <a:prstGeom prst="rect">
            <a:avLst/>
          </a:prstGeom>
        </p:spPr>
      </p:pic>
      <p:pic>
        <p:nvPicPr>
          <p:cNvPr id="9" name="Picture 8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DF2F8EA0-062D-147D-EC4C-997364599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14" y="2572411"/>
            <a:ext cx="3557023" cy="355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Nuclei heuristics - margin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53694C6-C365-B534-7A68-B64327DD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312" y="44073"/>
            <a:ext cx="425687" cy="4256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AD28B-C402-5C47-A29A-1DF6B3FD9105}"/>
              </a:ext>
            </a:extLst>
          </p:cNvPr>
          <p:cNvSpPr txBox="1"/>
          <p:nvPr/>
        </p:nvSpPr>
        <p:spPr>
          <a:xfrm>
            <a:off x="3475978" y="2595402"/>
            <a:ext cx="443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Randomly chosen margin for each nucleus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6CEE64-0F68-EAC6-EC46-D2AC6818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699" y="3574721"/>
            <a:ext cx="2749762" cy="27546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802D30-95D0-F973-C1B3-539670F2F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600" y="673983"/>
            <a:ext cx="2749762" cy="27546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F9FDB9-C515-7199-8E2F-054FFE7E6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600" y="3574725"/>
            <a:ext cx="2749762" cy="2754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C32D22-6C2B-54B4-CCAF-DC8841A9E0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9799" y="3574722"/>
            <a:ext cx="2749762" cy="27546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9347DC-C1F0-8E5A-66DF-0F9B62590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3574722"/>
            <a:ext cx="2749763" cy="27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4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The problem: available dough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C5060-C819-55A7-2E72-985B9562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765" y="2152550"/>
            <a:ext cx="4525831" cy="4248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5F7FBD-DA19-BC76-F14D-793F71A5BF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428764" y="2152550"/>
            <a:ext cx="4525832" cy="42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08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The problem: available dough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C5060-C819-55A7-2E72-985B9562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17" y="2138581"/>
            <a:ext cx="4525831" cy="4248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5F7FBD-DA19-BC76-F14D-793F71A5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534" y="3785073"/>
            <a:ext cx="2772026" cy="260240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8A812908-CE96-B7E6-7BDB-47964EBD943D}"/>
              </a:ext>
            </a:extLst>
          </p:cNvPr>
          <p:cNvSpPr/>
          <p:nvPr/>
        </p:nvSpPr>
        <p:spPr>
          <a:xfrm>
            <a:off x="4688170" y="2668128"/>
            <a:ext cx="3063779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307FAD-3020-8430-380C-865EDD70DCFF}"/>
                  </a:ext>
                </a:extLst>
              </p:cNvPr>
              <p:cNvSpPr txBox="1"/>
              <p:nvPr/>
            </p:nvSpPr>
            <p:spPr>
              <a:xfrm>
                <a:off x="7865534" y="2703595"/>
                <a:ext cx="1338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=13929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307FAD-3020-8430-380C-865EDD70D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534" y="2703595"/>
                <a:ext cx="133863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3BF26A17-CEB4-2E46-364D-A0B084E33E0A}"/>
              </a:ext>
            </a:extLst>
          </p:cNvPr>
          <p:cNvSpPr/>
          <p:nvPr/>
        </p:nvSpPr>
        <p:spPr>
          <a:xfrm>
            <a:off x="4645984" y="4866144"/>
            <a:ext cx="3063779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69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The problem: cutter masks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12EED75A-E99B-75C1-C8E0-602B65CEAD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37" y="2503694"/>
            <a:ext cx="1610324" cy="181161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DA3AF5-7B05-24C5-F724-81BF83C548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69" y="2316632"/>
            <a:ext cx="1639940" cy="1998676"/>
          </a:xfrm>
          <a:prstGeom prst="rect">
            <a:avLst/>
          </a:prstGeom>
        </p:spPr>
      </p:pic>
      <p:pic>
        <p:nvPicPr>
          <p:cNvPr id="18" name="Picture 17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3C99FB08-ED01-BD91-315B-470F4C74A2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86" y="2534463"/>
            <a:ext cx="1639940" cy="1759935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CBB6A8D6-7597-9A5D-0BA1-75F301338FB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432" y="2788813"/>
            <a:ext cx="1449725" cy="1288644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73E0C7FB-2C8C-96CB-7D51-5B0E9F9AC6A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65" y="2517066"/>
            <a:ext cx="1377340" cy="1759935"/>
          </a:xfrm>
          <a:prstGeom prst="rect">
            <a:avLst/>
          </a:prstGeom>
        </p:spPr>
      </p:pic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F3750494-F497-6348-62E4-45EA8829299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667" y="2879849"/>
            <a:ext cx="1034367" cy="10343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5">
                <a:extLst>
                  <a:ext uri="{FF2B5EF4-FFF2-40B4-BE49-F238E27FC236}">
                    <a16:creationId xmlns:a16="http://schemas.microsoft.com/office/drawing/2014/main" id="{D45B6C7A-6707-DB01-B3DB-88EA9B225D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4076263"/>
                  </p:ext>
                </p:extLst>
              </p:nvPr>
            </p:nvGraphicFramePr>
            <p:xfrm>
              <a:off x="-2" y="4294400"/>
              <a:ext cx="11383365" cy="184912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626195">
                      <a:extLst>
                        <a:ext uri="{9D8B030D-6E8A-4147-A177-3AD203B41FA5}">
                          <a16:colId xmlns:a16="http://schemas.microsoft.com/office/drawing/2014/main" val="562920602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834005935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3315394357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3636159035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129374471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1111444917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354321221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alpaca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dinosaur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heart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square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353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oMath>
                            </m:oMathPara>
                          </a14:m>
                          <a:endParaRPr lang="en-US" sz="140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27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𝒏𝒓𝒐𝒘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𝒏𝒄𝒐𝒍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39×32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44×41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16×18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23×18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17×17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27×24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650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/>
                            <a:t>Cutter</a:t>
                          </a:r>
                          <a:r>
                            <a:rPr lang="en-US" sz="1400" b="1" baseline="0"/>
                            <a:t> value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US" sz="140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800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314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/>
                            <a:t>Mask area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US" sz="1400"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1779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2295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867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990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14063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5">
                <a:extLst>
                  <a:ext uri="{FF2B5EF4-FFF2-40B4-BE49-F238E27FC236}">
                    <a16:creationId xmlns:a16="http://schemas.microsoft.com/office/drawing/2014/main" id="{D45B6C7A-6707-DB01-B3DB-88EA9B225D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4076263"/>
                  </p:ext>
                </p:extLst>
              </p:nvPr>
            </p:nvGraphicFramePr>
            <p:xfrm>
              <a:off x="-2" y="4294400"/>
              <a:ext cx="11383365" cy="184912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626195">
                      <a:extLst>
                        <a:ext uri="{9D8B030D-6E8A-4147-A177-3AD203B41FA5}">
                          <a16:colId xmlns:a16="http://schemas.microsoft.com/office/drawing/2014/main" val="562920602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834005935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3315394357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3636159035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129374471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1111444917"/>
                        </a:ext>
                      </a:extLst>
                    </a:gridCol>
                    <a:gridCol w="1626195">
                      <a:extLst>
                        <a:ext uri="{9D8B030D-6E8A-4147-A177-3AD203B41FA5}">
                          <a16:colId xmlns:a16="http://schemas.microsoft.com/office/drawing/2014/main" val="354321221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alpaca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dinosaur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heart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man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square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tree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73530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75" t="-108197" r="-60074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327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75" t="-208197" r="-60074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39×32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44×41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16×18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23×18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17×17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27×24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65086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75" t="-308197" r="-60074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500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800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43143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75" t="-408197" r="-60074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1779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2295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684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867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990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14063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629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The problem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996E3-6E3A-CF2D-153B-1D56BA0E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67" y="2203079"/>
            <a:ext cx="4847185" cy="4550592"/>
          </a:xfrm>
          <a:prstGeom prst="rect">
            <a:avLst/>
          </a:prstGeom>
        </p:spPr>
      </p:pic>
      <p:pic>
        <p:nvPicPr>
          <p:cNvPr id="3" name="Picture 2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C306750-A69E-0C10-DB78-77D21B9A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37" y="2503694"/>
            <a:ext cx="1191411" cy="134033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1A065F-80CA-0C98-C1C8-A9133BFBA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84" y="2257325"/>
            <a:ext cx="1330759" cy="1621862"/>
          </a:xfrm>
          <a:prstGeom prst="rect">
            <a:avLst/>
          </a:prstGeom>
        </p:spPr>
      </p:pic>
      <p:pic>
        <p:nvPicPr>
          <p:cNvPr id="6" name="Picture 5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AD91F7F8-40E6-6EF6-E1B1-A0D0BC0002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1" y="4317510"/>
            <a:ext cx="1639940" cy="175993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5514282-D8EF-9C6C-E48F-06C235317F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85" y="1647195"/>
            <a:ext cx="910167" cy="809037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39C649C-FC4E-A141-BF92-126C6D6B447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78" y="470593"/>
            <a:ext cx="827733" cy="1057659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6952BA8C-9DF0-B10F-79AE-E716A2C8A9C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745" y="710705"/>
            <a:ext cx="781699" cy="781699"/>
          </a:xfrm>
          <a:prstGeom prst="rect">
            <a:avLst/>
          </a:prstGeom>
        </p:spPr>
      </p:pic>
      <p:pic>
        <p:nvPicPr>
          <p:cNvPr id="15" name="Picture 14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FB1086A0-F52D-31AE-E51A-921D84A53A7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084" y="4519511"/>
            <a:ext cx="1639940" cy="1759935"/>
          </a:xfrm>
          <a:prstGeom prst="rect">
            <a:avLst/>
          </a:prstGeom>
        </p:spPr>
      </p:pic>
      <p:pic>
        <p:nvPicPr>
          <p:cNvPr id="16" name="Picture 1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7B6C6BA-841E-3793-9D51-949B2B28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656" y="3427083"/>
            <a:ext cx="1191411" cy="1340337"/>
          </a:xfrm>
          <a:prstGeom prst="rect">
            <a:avLst/>
          </a:prstGeom>
        </p:spPr>
      </p:pic>
      <p:pic>
        <p:nvPicPr>
          <p:cNvPr id="17" name="Picture 16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EECC2B0B-6B40-A647-CA91-731690E800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84" y="1989528"/>
            <a:ext cx="1191411" cy="1340337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1049F929-BED6-190A-A397-E949CB70874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94" y="118503"/>
            <a:ext cx="781699" cy="781699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6DDF8DFB-301E-39A5-065A-6121B5C294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927" y="1751995"/>
            <a:ext cx="781699" cy="781699"/>
          </a:xfrm>
          <a:prstGeom prst="rect">
            <a:avLst/>
          </a:prstGeom>
        </p:spPr>
      </p:pic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D16A076E-6E4E-A532-A436-3CCED0B04F6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612" y="707023"/>
            <a:ext cx="781699" cy="781699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12487DA-46CC-6894-D14A-F58E7407FCC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677" y="638671"/>
            <a:ext cx="827733" cy="1057659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6519847-27F5-4587-9B68-A41389C05AF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84" y="981405"/>
            <a:ext cx="827733" cy="10576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4BF21195-AAAA-C14E-8893-FD5663F2E2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47" y="2545169"/>
            <a:ext cx="1330759" cy="1621862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D314CF4E-A89E-F9BC-1313-F80FC38C94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2" y="3415757"/>
            <a:ext cx="1330759" cy="1621862"/>
          </a:xfrm>
          <a:prstGeom prst="rect">
            <a:avLst/>
          </a:prstGeom>
        </p:spPr>
      </p:pic>
      <p:pic>
        <p:nvPicPr>
          <p:cNvPr id="25" name="Picture 24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51A63293-1D4B-162A-9992-58A38FE3B9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88" y="4941888"/>
            <a:ext cx="1639940" cy="1759935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5FD9F72D-B884-A138-8C12-4A3CE65E493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" y="1171361"/>
            <a:ext cx="910167" cy="809037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3F5191E0-2AC2-DDB0-D73F-6EA28DF8C53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67" y="234152"/>
            <a:ext cx="910167" cy="8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6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8D832-E294-4A98-A6F1-34D3DDE49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mbria" panose="02040503050406030204" pitchFamily="18" charset="0"/>
                <a:ea typeface="Cambria" panose="02040503050406030204" pitchFamily="18" charset="0"/>
              </a:rPr>
              <a:t>The problem</a:t>
            </a:r>
            <a:endParaRPr lang="it-IT" sz="5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996E3-6E3A-CF2D-153B-1D56BA0E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67" y="2203079"/>
            <a:ext cx="4847185" cy="4550592"/>
          </a:xfrm>
          <a:prstGeom prst="rect">
            <a:avLst/>
          </a:prstGeom>
        </p:spPr>
      </p:pic>
      <p:pic>
        <p:nvPicPr>
          <p:cNvPr id="3" name="Picture 2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C306750-A69E-0C10-DB78-77D21B9A96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37" y="2503694"/>
            <a:ext cx="1191411" cy="1340337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E71A065F-80CA-0C98-C1C8-A9133BFBA5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745" y="4874530"/>
            <a:ext cx="1330759" cy="1621862"/>
          </a:xfrm>
          <a:prstGeom prst="rect">
            <a:avLst/>
          </a:prstGeom>
        </p:spPr>
      </p:pic>
      <p:pic>
        <p:nvPicPr>
          <p:cNvPr id="6" name="Picture 5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AD91F7F8-40E6-6EF6-E1B1-A0D0BC0002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71" y="4317510"/>
            <a:ext cx="1639940" cy="175993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5514282-D8EF-9C6C-E48F-06C235317F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10" y="2503250"/>
            <a:ext cx="910167" cy="809037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539C649C-FC4E-A141-BF92-126C6D6B447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017" y="5180524"/>
            <a:ext cx="827733" cy="1057659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6952BA8C-9DF0-B10F-79AE-E716A2C8A9C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00" y="4869897"/>
            <a:ext cx="781699" cy="781699"/>
          </a:xfrm>
          <a:prstGeom prst="rect">
            <a:avLst/>
          </a:prstGeom>
        </p:spPr>
      </p:pic>
      <p:pic>
        <p:nvPicPr>
          <p:cNvPr id="15" name="Picture 14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FB1086A0-F52D-31AE-E51A-921D84A53A7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75" y="3346720"/>
            <a:ext cx="1639940" cy="1759935"/>
          </a:xfrm>
          <a:prstGeom prst="rect">
            <a:avLst/>
          </a:prstGeom>
        </p:spPr>
      </p:pic>
      <p:pic>
        <p:nvPicPr>
          <p:cNvPr id="16" name="Picture 15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7B6C6BA-841E-3793-9D51-949B2B28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656" y="3427083"/>
            <a:ext cx="1191411" cy="1340337"/>
          </a:xfrm>
          <a:prstGeom prst="rect">
            <a:avLst/>
          </a:prstGeom>
        </p:spPr>
      </p:pic>
      <p:pic>
        <p:nvPicPr>
          <p:cNvPr id="17" name="Picture 16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EECC2B0B-6B40-A647-CA91-731690E800C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08" y="3739636"/>
            <a:ext cx="1191411" cy="1340337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1049F929-BED6-190A-A397-E949CB70874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186" y="2485080"/>
            <a:ext cx="781699" cy="781699"/>
          </a:xfrm>
          <a:prstGeom prst="rect">
            <a:avLst/>
          </a:prstGeom>
        </p:spPr>
      </p:pic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6DDF8DFB-301E-39A5-065A-6121B5C2941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927" y="1751995"/>
            <a:ext cx="781699" cy="781699"/>
          </a:xfrm>
          <a:prstGeom prst="rect">
            <a:avLst/>
          </a:prstGeom>
        </p:spPr>
      </p:pic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D16A076E-6E4E-A532-A436-3CCED0B04F6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612" y="707023"/>
            <a:ext cx="781699" cy="781699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912487DA-46CC-6894-D14A-F58E7407FCC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16" y="2681977"/>
            <a:ext cx="827733" cy="1057659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16519847-27F5-4587-9B68-A41389C05AF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249" y="3799138"/>
            <a:ext cx="827733" cy="1057659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4BF21195-AAAA-C14E-8893-FD5663F2E2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748" y="2533694"/>
            <a:ext cx="1330759" cy="1621862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D314CF4E-A89E-F9BC-1313-F80FC38C94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92" y="3415757"/>
            <a:ext cx="1330759" cy="1621862"/>
          </a:xfrm>
          <a:prstGeom prst="rect">
            <a:avLst/>
          </a:prstGeom>
        </p:spPr>
      </p:pic>
      <p:pic>
        <p:nvPicPr>
          <p:cNvPr id="25" name="Picture 24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51A63293-1D4B-162A-9992-58A38FE3B9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81" y="4684610"/>
            <a:ext cx="1639940" cy="1759935"/>
          </a:xfrm>
          <a:prstGeom prst="rect">
            <a:avLst/>
          </a:prstGeom>
        </p:spPr>
      </p:pic>
      <p:pic>
        <p:nvPicPr>
          <p:cNvPr id="26" name="Picture 25" descr="Chart, histogram&#10;&#10;Description automatically generated">
            <a:extLst>
              <a:ext uri="{FF2B5EF4-FFF2-40B4-BE49-F238E27FC236}">
                <a16:creationId xmlns:a16="http://schemas.microsoft.com/office/drawing/2014/main" id="{5FD9F72D-B884-A138-8C12-4A3CE65E493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" y="1171361"/>
            <a:ext cx="910167" cy="809037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3F5191E0-2AC2-DDB0-D73F-6EA28DF8C53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67" y="234152"/>
            <a:ext cx="910167" cy="80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3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1035</Words>
  <Application>Microsoft Office PowerPoint</Application>
  <PresentationFormat>Widescreen</PresentationFormat>
  <Paragraphs>201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</vt:lpstr>
      <vt:lpstr>Cambria Math</vt:lpstr>
      <vt:lpstr>Consolas</vt:lpstr>
      <vt:lpstr>Office Theme</vt:lpstr>
      <vt:lpstr>Biscuit optimizer Optimization project</vt:lpstr>
      <vt:lpstr>Biscuit optimizer</vt:lpstr>
      <vt:lpstr>The problem</vt:lpstr>
      <vt:lpstr>The problem: available dough</vt:lpstr>
      <vt:lpstr>The problem: available dough</vt:lpstr>
      <vt:lpstr>The problem: available dough</vt:lpstr>
      <vt:lpstr>The problem: cutter masks</vt:lpstr>
      <vt:lpstr>The problem</vt:lpstr>
      <vt:lpstr>The problem</vt:lpstr>
      <vt:lpstr>The problem</vt:lpstr>
      <vt:lpstr>Biscuit optimizer</vt:lpstr>
      <vt:lpstr>Technology</vt:lpstr>
      <vt:lpstr>Biscuit optimizer</vt:lpstr>
      <vt:lpstr>Integer knapsack - model</vt:lpstr>
      <vt:lpstr>Integer knapsack - results</vt:lpstr>
      <vt:lpstr>Biscuit optimizer</vt:lpstr>
      <vt:lpstr>Nesting model: variables</vt:lpstr>
      <vt:lpstr>Nesting model: variables</vt:lpstr>
      <vt:lpstr>Nesting model: constraints</vt:lpstr>
      <vt:lpstr>Nesting model: constraints</vt:lpstr>
      <vt:lpstr>Nesting model</vt:lpstr>
      <vt:lpstr>Constraint comparison</vt:lpstr>
      <vt:lpstr>Nesting model – AMPL results (12h)</vt:lpstr>
      <vt:lpstr>Nesting model – AMPL solution (12h)</vt:lpstr>
      <vt:lpstr>Nesting model – OR-Tools results (12h)</vt:lpstr>
      <vt:lpstr>Nesting model – OR-Tools results (12h)</vt:lpstr>
      <vt:lpstr>Nesting model – OR-Tools solution (12h)</vt:lpstr>
      <vt:lpstr>Nesting model – OR-Tools solution (12h)</vt:lpstr>
      <vt:lpstr>Nesting model – Gurobi  results (12h)</vt:lpstr>
      <vt:lpstr>Nesting model – Gurobi  solution (12h)</vt:lpstr>
      <vt:lpstr>Biscuit optimizer</vt:lpstr>
      <vt:lpstr>Random and greedy heuristics – cost maps</vt:lpstr>
      <vt:lpstr>Random and greedy heuristics - simulations</vt:lpstr>
      <vt:lpstr>Greedy heuristic - results</vt:lpstr>
      <vt:lpstr>GRASP</vt:lpstr>
      <vt:lpstr>GRASP</vt:lpstr>
      <vt:lpstr>GRASP – Path Relinking</vt:lpstr>
      <vt:lpstr>GRASP – Path Relinking</vt:lpstr>
      <vt:lpstr>GRASP – Path Relinking</vt:lpstr>
      <vt:lpstr>Biscuit optimizer</vt:lpstr>
      <vt:lpstr>Histological images augmentation</vt:lpstr>
      <vt:lpstr>Histological images augmentation: exploiting masks</vt:lpstr>
      <vt:lpstr>PowerPoint Presentation</vt:lpstr>
      <vt:lpstr>PowerPoint Presentation</vt:lpstr>
      <vt:lpstr>PowerPoint Presentation</vt:lpstr>
      <vt:lpstr>Nuclei heuristics</vt:lpstr>
      <vt:lpstr>Nuclei heuristics - margin</vt:lpstr>
      <vt:lpstr>Nuclei heuristics - margin</vt:lpstr>
      <vt:lpstr>Nuclei heuristics - margin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Ikonisys segmentation tool mockups</dc:title>
  <dc:creator>Roberto Basla</dc:creator>
  <cp:lastModifiedBy>Roberto Basla</cp:lastModifiedBy>
  <cp:revision>1</cp:revision>
  <dcterms:created xsi:type="dcterms:W3CDTF">2022-04-02T10:16:49Z</dcterms:created>
  <dcterms:modified xsi:type="dcterms:W3CDTF">2022-10-02T07:07:57Z</dcterms:modified>
</cp:coreProperties>
</file>